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3" r:id="rId3"/>
    <p:sldId id="265" r:id="rId4"/>
    <p:sldId id="264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D93B-B6FA-475A-A7F2-4F04F4A05360}" type="datetimeFigureOut">
              <a:rPr lang="es-CL" smtClean="0"/>
              <a:t>08-04-2021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498B5-1D28-4EE6-A388-F7E8A12898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8104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D93B-B6FA-475A-A7F2-4F04F4A05360}" type="datetimeFigureOut">
              <a:rPr lang="es-CL" smtClean="0"/>
              <a:t>08-04-2021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498B5-1D28-4EE6-A388-F7E8A12898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7059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D93B-B6FA-475A-A7F2-4F04F4A05360}" type="datetimeFigureOut">
              <a:rPr lang="es-CL" smtClean="0"/>
              <a:t>08-04-2021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498B5-1D28-4EE6-A388-F7E8A12898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6019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D93B-B6FA-475A-A7F2-4F04F4A05360}" type="datetimeFigureOut">
              <a:rPr lang="es-CL" smtClean="0"/>
              <a:t>08-04-2021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498B5-1D28-4EE6-A388-F7E8A12898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0646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D93B-B6FA-475A-A7F2-4F04F4A05360}" type="datetimeFigureOut">
              <a:rPr lang="es-CL" smtClean="0"/>
              <a:t>08-04-2021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498B5-1D28-4EE6-A388-F7E8A12898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6219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D93B-B6FA-475A-A7F2-4F04F4A05360}" type="datetimeFigureOut">
              <a:rPr lang="es-CL" smtClean="0"/>
              <a:t>08-04-2021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498B5-1D28-4EE6-A388-F7E8A12898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4342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D93B-B6FA-475A-A7F2-4F04F4A05360}" type="datetimeFigureOut">
              <a:rPr lang="es-CL" smtClean="0"/>
              <a:t>08-04-2021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498B5-1D28-4EE6-A388-F7E8A12898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032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D93B-B6FA-475A-A7F2-4F04F4A05360}" type="datetimeFigureOut">
              <a:rPr lang="es-CL" smtClean="0"/>
              <a:t>08-04-2021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498B5-1D28-4EE6-A388-F7E8A12898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6515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D93B-B6FA-475A-A7F2-4F04F4A05360}" type="datetimeFigureOut">
              <a:rPr lang="es-CL" smtClean="0"/>
              <a:t>08-04-2021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498B5-1D28-4EE6-A388-F7E8A12898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8293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D93B-B6FA-475A-A7F2-4F04F4A05360}" type="datetimeFigureOut">
              <a:rPr lang="es-CL" smtClean="0"/>
              <a:t>08-04-2021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498B5-1D28-4EE6-A388-F7E8A12898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3032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D93B-B6FA-475A-A7F2-4F04F4A05360}" type="datetimeFigureOut">
              <a:rPr lang="es-CL" smtClean="0"/>
              <a:t>08-04-2021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498B5-1D28-4EE6-A388-F7E8A12898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2109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BD93B-B6FA-475A-A7F2-4F04F4A05360}" type="datetimeFigureOut">
              <a:rPr lang="es-CL" smtClean="0"/>
              <a:t>08-04-2021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498B5-1D28-4EE6-A388-F7E8A12898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36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014181" y="1935004"/>
            <a:ext cx="48029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Showcard Gothic" panose="04020904020102020604" pitchFamily="82" charset="0"/>
              </a:rPr>
              <a:t>“ secuencias </a:t>
            </a:r>
          </a:p>
          <a:p>
            <a:pPr algn="ctr"/>
            <a:r>
              <a:rPr lang="es-E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Showcard Gothic" panose="04020904020102020604" pitchFamily="82" charset="0"/>
              </a:rPr>
              <a:t>temporales</a:t>
            </a:r>
            <a:r>
              <a:rPr lang="es-E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Showcard Gothic" panose="04020904020102020604" pitchFamily="82" charset="0"/>
              </a:rPr>
              <a:t>”</a:t>
            </a:r>
          </a:p>
        </p:txBody>
      </p:sp>
      <p:pic>
        <p:nvPicPr>
          <p:cNvPr id="1030" name="Picture 6" descr="&amp;quot;Secuencias básicas&amp;quot;, de Akros. Zaro y Nita son los personajes de  este juego para la organizació… | Secuencias temporales, Secuencia,  Matematicas infant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040" y="4075855"/>
            <a:ext cx="6567197" cy="250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legio El Cobre - Inicio">
            <a:extLst>
              <a:ext uri="{FF2B5EF4-FFF2-40B4-BE49-F238E27FC236}">
                <a16:creationId xmlns:a16="http://schemas.microsoft.com/office/drawing/2014/main" id="{DE597DBD-80E6-41EB-AC88-7100798E1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919" y="280966"/>
            <a:ext cx="28575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83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Las imágenes de Pizarra más descargadas de Ago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70" y="130879"/>
            <a:ext cx="7692146" cy="521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886523" y="623014"/>
            <a:ext cx="71509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¿Cuál es el orden de</a:t>
            </a:r>
          </a:p>
          <a:p>
            <a:pPr algn="ctr"/>
            <a:r>
              <a:rPr lang="es-ES" sz="5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los sucesos?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172" y="2615758"/>
            <a:ext cx="1986050" cy="1485900"/>
          </a:xfrm>
          <a:prstGeom prst="rect">
            <a:avLst/>
          </a:prstGeom>
          <a:ln w="25400">
            <a:solidFill>
              <a:schemeClr val="dk1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676" y="2634808"/>
            <a:ext cx="2097194" cy="1514475"/>
          </a:xfrm>
          <a:prstGeom prst="rect">
            <a:avLst/>
          </a:prstGeom>
          <a:ln w="28575">
            <a:solidFill>
              <a:schemeClr val="dk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8151" y="2615758"/>
            <a:ext cx="1927740" cy="1533525"/>
          </a:xfrm>
          <a:prstGeom prst="rect">
            <a:avLst/>
          </a:prstGeom>
          <a:ln w="28575">
            <a:solidFill>
              <a:schemeClr val="dk1"/>
            </a:solidFill>
          </a:ln>
        </p:spPr>
      </p:pic>
      <p:pic>
        <p:nvPicPr>
          <p:cNvPr id="1030" name="Picture 6" descr="Pin en IMÁGENES INFANTIL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134" y="3598760"/>
            <a:ext cx="1779467" cy="348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226083" y="5626038"/>
            <a:ext cx="76576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¡Pensemos y comentemos!</a:t>
            </a:r>
          </a:p>
        </p:txBody>
      </p:sp>
    </p:spTree>
    <p:extLst>
      <p:ext uri="{BB962C8B-B14F-4D97-AF65-F5344CB8AC3E}">
        <p14:creationId xmlns:p14="http://schemas.microsoft.com/office/powerpoint/2010/main" val="425049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Las imágenes de Pizarra más descargadas de Ago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70" y="130879"/>
            <a:ext cx="7692146" cy="521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n en IMÁGENES INFANTI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134" y="3598760"/>
            <a:ext cx="1779467" cy="348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003" y="1631267"/>
            <a:ext cx="1986050" cy="1485900"/>
          </a:xfrm>
          <a:prstGeom prst="rect">
            <a:avLst/>
          </a:prstGeom>
          <a:ln w="25400">
            <a:solidFill>
              <a:schemeClr val="dk1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4954" y="1602692"/>
            <a:ext cx="2097194" cy="1514475"/>
          </a:xfrm>
          <a:prstGeom prst="rect">
            <a:avLst/>
          </a:prstGeom>
          <a:ln w="28575">
            <a:solidFill>
              <a:schemeClr val="dk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6049" y="1583642"/>
            <a:ext cx="1927740" cy="1533525"/>
          </a:xfrm>
          <a:prstGeom prst="rect">
            <a:avLst/>
          </a:prstGeom>
          <a:ln w="28575">
            <a:solidFill>
              <a:schemeClr val="dk1"/>
            </a:solidFill>
          </a:ln>
        </p:spPr>
      </p:pic>
      <p:sp>
        <p:nvSpPr>
          <p:cNvPr id="10" name="Rectángulo 9"/>
          <p:cNvSpPr/>
          <p:nvPr/>
        </p:nvSpPr>
        <p:spPr>
          <a:xfrm>
            <a:off x="1909579" y="336620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4218015" y="336620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590910" y="335749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450924" y="5626038"/>
            <a:ext cx="32079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¡Muy bien!</a:t>
            </a:r>
          </a:p>
        </p:txBody>
      </p:sp>
    </p:spTree>
    <p:extLst>
      <p:ext uri="{BB962C8B-B14F-4D97-AF65-F5344CB8AC3E}">
        <p14:creationId xmlns:p14="http://schemas.microsoft.com/office/powerpoint/2010/main" val="197070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Las imágenes de Pizarra más descargadas de Ago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43" y="244698"/>
            <a:ext cx="7692146" cy="521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886523" y="623014"/>
            <a:ext cx="71509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¿Cuál es el orden de</a:t>
            </a:r>
          </a:p>
          <a:p>
            <a:pPr algn="ctr"/>
            <a:r>
              <a:rPr lang="es-ES" sz="5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los sucesos?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391522" y="5833031"/>
            <a:ext cx="76576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¡Pensemos y comentemos!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749" y="2442899"/>
            <a:ext cx="1993131" cy="1986225"/>
          </a:xfrm>
          <a:prstGeom prst="rect">
            <a:avLst/>
          </a:prstGeom>
          <a:ln w="22225">
            <a:solidFill>
              <a:schemeClr val="dk1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1771" y="2442899"/>
            <a:ext cx="2085003" cy="1976785"/>
          </a:xfrm>
          <a:prstGeom prst="rect">
            <a:avLst/>
          </a:prstGeom>
          <a:ln w="25400">
            <a:solidFill>
              <a:schemeClr val="dk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3957" y="2475806"/>
            <a:ext cx="2083839" cy="1953319"/>
          </a:xfrm>
          <a:prstGeom prst="rect">
            <a:avLst/>
          </a:prstGeom>
          <a:ln w="25400">
            <a:solidFill>
              <a:schemeClr val="dk1"/>
            </a:solidFill>
          </a:ln>
        </p:spPr>
      </p:pic>
      <p:pic>
        <p:nvPicPr>
          <p:cNvPr id="2054" name="Picture 6" descr="Pin en Pop Stars Printabl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1586" y="3210278"/>
            <a:ext cx="272415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05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Las imágenes de Pizarra más descargadas de Ago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43" y="244698"/>
            <a:ext cx="7692146" cy="521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962" y="1524611"/>
            <a:ext cx="1993131" cy="1986225"/>
          </a:xfrm>
          <a:prstGeom prst="rect">
            <a:avLst/>
          </a:prstGeom>
          <a:ln w="22225">
            <a:solidFill>
              <a:schemeClr val="dk1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171" y="1524611"/>
            <a:ext cx="2085003" cy="1976785"/>
          </a:xfrm>
          <a:prstGeom prst="rect">
            <a:avLst/>
          </a:prstGeom>
          <a:ln w="25400">
            <a:solidFill>
              <a:schemeClr val="dk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1202" y="1524611"/>
            <a:ext cx="2083839" cy="1953319"/>
          </a:xfrm>
          <a:prstGeom prst="rect">
            <a:avLst/>
          </a:prstGeom>
          <a:ln w="25400">
            <a:solidFill>
              <a:schemeClr val="dk1"/>
            </a:solidFill>
          </a:ln>
        </p:spPr>
      </p:pic>
      <p:pic>
        <p:nvPicPr>
          <p:cNvPr id="2054" name="Picture 6" descr="Pin en Pop Stars Printabl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1586" y="3210278"/>
            <a:ext cx="272415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2008035" y="348975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316471" y="348975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689366" y="348103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450924" y="5626038"/>
            <a:ext cx="32079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¡Muy bien!</a:t>
            </a:r>
          </a:p>
        </p:txBody>
      </p:sp>
    </p:spTree>
    <p:extLst>
      <p:ext uri="{BB962C8B-B14F-4D97-AF65-F5344CB8AC3E}">
        <p14:creationId xmlns:p14="http://schemas.microsoft.com/office/powerpoint/2010/main" val="68338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Las imágenes de Pizarra más descargadas de Ago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70" y="130879"/>
            <a:ext cx="7692146" cy="521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886523" y="623014"/>
            <a:ext cx="71509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¿Cuál es el orden de</a:t>
            </a:r>
          </a:p>
          <a:p>
            <a:pPr algn="ctr"/>
            <a:r>
              <a:rPr lang="es-ES" sz="5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los sucesos?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256" y="2536382"/>
            <a:ext cx="2161932" cy="1464916"/>
          </a:xfrm>
          <a:prstGeom prst="rect">
            <a:avLst/>
          </a:prstGeom>
          <a:ln w="31750">
            <a:solidFill>
              <a:schemeClr val="dk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8160" y="2536382"/>
            <a:ext cx="2372922" cy="1464916"/>
          </a:xfrm>
          <a:prstGeom prst="rect">
            <a:avLst/>
          </a:prstGeom>
          <a:ln w="28575">
            <a:solidFill>
              <a:schemeClr val="dk1">
                <a:alpha val="94000"/>
              </a:schemeClr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8128" y="2546028"/>
            <a:ext cx="2055858" cy="1455270"/>
          </a:xfrm>
          <a:prstGeom prst="rect">
            <a:avLst/>
          </a:prstGeom>
          <a:ln w="31750">
            <a:solidFill>
              <a:schemeClr val="dk1">
                <a:alpha val="94000"/>
              </a:schemeClr>
            </a:solidFill>
          </a:ln>
        </p:spPr>
      </p:pic>
      <p:pic>
        <p:nvPicPr>
          <p:cNvPr id="1030" name="Picture 6" descr="Pin en IMÁGENES INFANTIL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134" y="3598760"/>
            <a:ext cx="1779467" cy="348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226083" y="5626038"/>
            <a:ext cx="76576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¡Pensemos y comentemos!</a:t>
            </a:r>
          </a:p>
        </p:txBody>
      </p:sp>
    </p:spTree>
    <p:extLst>
      <p:ext uri="{BB962C8B-B14F-4D97-AF65-F5344CB8AC3E}">
        <p14:creationId xmlns:p14="http://schemas.microsoft.com/office/powerpoint/2010/main" val="185674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Las imágenes de Pizarra más descargadas de Ago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70" y="130879"/>
            <a:ext cx="7692146" cy="521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182" y="1506072"/>
            <a:ext cx="2161932" cy="1464916"/>
          </a:xfrm>
          <a:prstGeom prst="rect">
            <a:avLst/>
          </a:prstGeom>
          <a:ln w="31750">
            <a:solidFill>
              <a:schemeClr val="dk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9583" y="1506072"/>
            <a:ext cx="2372922" cy="1464916"/>
          </a:xfrm>
          <a:prstGeom prst="rect">
            <a:avLst/>
          </a:prstGeom>
          <a:ln w="28575">
            <a:solidFill>
              <a:schemeClr val="dk1">
                <a:alpha val="94000"/>
              </a:schemeClr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855" y="1515718"/>
            <a:ext cx="2055858" cy="1455270"/>
          </a:xfrm>
          <a:prstGeom prst="rect">
            <a:avLst/>
          </a:prstGeom>
          <a:ln w="31750">
            <a:solidFill>
              <a:schemeClr val="dk1">
                <a:alpha val="94000"/>
              </a:schemeClr>
            </a:solidFill>
          </a:ln>
        </p:spPr>
      </p:pic>
      <p:pic>
        <p:nvPicPr>
          <p:cNvPr id="1030" name="Picture 6" descr="Pin en IMÁGENES INFANTIL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134" y="3598760"/>
            <a:ext cx="1779467" cy="348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2008035" y="348975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4316471" y="348975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689366" y="348103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450924" y="5626038"/>
            <a:ext cx="32079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¡Muy bien!</a:t>
            </a:r>
          </a:p>
        </p:txBody>
      </p:sp>
    </p:spTree>
    <p:extLst>
      <p:ext uri="{BB962C8B-B14F-4D97-AF65-F5344CB8AC3E}">
        <p14:creationId xmlns:p14="http://schemas.microsoft.com/office/powerpoint/2010/main" val="322069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Las imágenes de Pizarra más descargadas de Ago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43" y="244698"/>
            <a:ext cx="7692146" cy="521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886523" y="623014"/>
            <a:ext cx="71509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¿Cuál es el orden de</a:t>
            </a:r>
          </a:p>
          <a:p>
            <a:pPr algn="ctr"/>
            <a:r>
              <a:rPr lang="es-ES" sz="5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los sucesos?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391522" y="5833031"/>
            <a:ext cx="76576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¡Pensemos y comentemos!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381" y="2662237"/>
            <a:ext cx="2190750" cy="1504950"/>
          </a:xfrm>
          <a:prstGeom prst="rect">
            <a:avLst/>
          </a:prstGeom>
          <a:ln w="31750">
            <a:solidFill>
              <a:schemeClr val="dk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2598" y="2647950"/>
            <a:ext cx="2085290" cy="1504950"/>
          </a:xfrm>
          <a:prstGeom prst="rect">
            <a:avLst/>
          </a:prstGeom>
          <a:ln w="28575">
            <a:solidFill>
              <a:schemeClr val="dk1"/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4355" y="2647950"/>
            <a:ext cx="1924050" cy="1476375"/>
          </a:xfrm>
          <a:prstGeom prst="rect">
            <a:avLst/>
          </a:prstGeom>
          <a:ln w="28575">
            <a:solidFill>
              <a:schemeClr val="dk1"/>
            </a:solidFill>
          </a:ln>
        </p:spPr>
      </p:pic>
      <p:pic>
        <p:nvPicPr>
          <p:cNvPr id="2054" name="Picture 6" descr="Pin en Pop Stars Printabl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1586" y="3210278"/>
            <a:ext cx="272415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64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Las imágenes de Pizarra más descargadas de Ago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43" y="244698"/>
            <a:ext cx="7692146" cy="521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558" y="1397065"/>
            <a:ext cx="2190750" cy="1504950"/>
          </a:xfrm>
          <a:prstGeom prst="rect">
            <a:avLst/>
          </a:prstGeom>
          <a:ln w="31750">
            <a:solidFill>
              <a:schemeClr val="dk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3278" y="1397065"/>
            <a:ext cx="2085290" cy="1504950"/>
          </a:xfrm>
          <a:prstGeom prst="rect">
            <a:avLst/>
          </a:prstGeom>
          <a:ln w="28575">
            <a:solidFill>
              <a:schemeClr val="dk1"/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0539" y="1430459"/>
            <a:ext cx="1924050" cy="1476375"/>
          </a:xfrm>
          <a:prstGeom prst="rect">
            <a:avLst/>
          </a:prstGeom>
          <a:ln w="28575">
            <a:solidFill>
              <a:schemeClr val="dk1"/>
            </a:solidFill>
          </a:ln>
        </p:spPr>
      </p:pic>
      <p:pic>
        <p:nvPicPr>
          <p:cNvPr id="2054" name="Picture 6" descr="Pin en Pop Stars Printabl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1586" y="3210278"/>
            <a:ext cx="272415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1995156" y="293730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4303592" y="293730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676487" y="292858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450924" y="5626038"/>
            <a:ext cx="32079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¡Muy bien!</a:t>
            </a:r>
          </a:p>
        </p:txBody>
      </p:sp>
    </p:spTree>
    <p:extLst>
      <p:ext uri="{BB962C8B-B14F-4D97-AF65-F5344CB8AC3E}">
        <p14:creationId xmlns:p14="http://schemas.microsoft.com/office/powerpoint/2010/main" val="170309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112" y="5482509"/>
            <a:ext cx="4295775" cy="127635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 rot="1519634">
            <a:off x="6766448" y="5624739"/>
            <a:ext cx="67492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0" cap="none" spc="0" dirty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¡Bye!</a:t>
            </a:r>
          </a:p>
        </p:txBody>
      </p:sp>
      <p:sp>
        <p:nvSpPr>
          <p:cNvPr id="7" name="Rectángulo 6"/>
          <p:cNvSpPr/>
          <p:nvPr/>
        </p:nvSpPr>
        <p:spPr>
          <a:xfrm rot="20446796">
            <a:off x="1707201" y="5898415"/>
            <a:ext cx="67492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0" cap="none" spc="0" dirty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¡Bye!</a:t>
            </a:r>
          </a:p>
        </p:txBody>
      </p:sp>
      <p:sp>
        <p:nvSpPr>
          <p:cNvPr id="8" name="Rectángulo 7"/>
          <p:cNvSpPr/>
          <p:nvPr/>
        </p:nvSpPr>
        <p:spPr>
          <a:xfrm rot="21276335">
            <a:off x="1675073" y="5404761"/>
            <a:ext cx="142975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" b="0" cap="none" spc="0" dirty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¡Nos vemos pronto!</a:t>
            </a:r>
          </a:p>
        </p:txBody>
      </p:sp>
      <p:sp>
        <p:nvSpPr>
          <p:cNvPr id="9" name="Rectángulo 8"/>
          <p:cNvSpPr/>
          <p:nvPr/>
        </p:nvSpPr>
        <p:spPr>
          <a:xfrm rot="20662911">
            <a:off x="6807195" y="6237741"/>
            <a:ext cx="593432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100" b="0" cap="none" spc="0" dirty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¡Adiós!</a:t>
            </a:r>
          </a:p>
        </p:txBody>
      </p:sp>
      <p:sp>
        <p:nvSpPr>
          <p:cNvPr id="10" name="Rectángulo 9"/>
          <p:cNvSpPr/>
          <p:nvPr/>
        </p:nvSpPr>
        <p:spPr>
          <a:xfrm rot="472566">
            <a:off x="1714912" y="6407971"/>
            <a:ext cx="593432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100" b="0" cap="none" spc="0" dirty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¡Adiós!</a:t>
            </a:r>
          </a:p>
        </p:txBody>
      </p:sp>
      <p:pic>
        <p:nvPicPr>
          <p:cNvPr id="11" name="Picture 4" descr="Las imágenes de Pizarra más descargadas de Agos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51" y="112578"/>
            <a:ext cx="7842205" cy="531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2276916" y="911342"/>
            <a:ext cx="467307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¡Excelente participación!</a:t>
            </a:r>
          </a:p>
          <a:p>
            <a:pPr algn="ctr"/>
            <a:r>
              <a:rPr lang="es-E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Llegó el momento</a:t>
            </a:r>
          </a:p>
          <a:p>
            <a:pPr algn="ctr"/>
            <a:r>
              <a:rPr lang="es-E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d</a:t>
            </a:r>
            <a:r>
              <a:rPr lang="es-E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e despedirnos…</a:t>
            </a:r>
            <a:endParaRPr lang="es-ES" sz="5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ctr"/>
            <a:r>
              <a:rPr lang="es-E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¡Nos vemos pronto!</a:t>
            </a:r>
            <a:endParaRPr lang="es-E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2738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Las imágenes de Pizarra más descargadas de Ago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70" y="130879"/>
            <a:ext cx="7692146" cy="521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886523" y="623014"/>
            <a:ext cx="71509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¿Cuál es el orden de</a:t>
            </a:r>
          </a:p>
          <a:p>
            <a:pPr algn="ctr"/>
            <a:r>
              <a:rPr lang="es-ES" sz="5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los sucesos?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357" y="2489990"/>
            <a:ext cx="2084668" cy="1717573"/>
          </a:xfrm>
          <a:prstGeom prst="rect">
            <a:avLst/>
          </a:prstGeom>
          <a:ln w="28575">
            <a:solidFill>
              <a:schemeClr val="dk1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4120" y="2498707"/>
            <a:ext cx="2089026" cy="1700141"/>
          </a:xfrm>
          <a:prstGeom prst="rect">
            <a:avLst/>
          </a:prstGeom>
          <a:ln w="31750">
            <a:solidFill>
              <a:schemeClr val="dk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56" y="2498707"/>
            <a:ext cx="2213584" cy="1708856"/>
          </a:xfrm>
          <a:prstGeom prst="rect">
            <a:avLst/>
          </a:prstGeom>
          <a:ln w="28575">
            <a:solidFill>
              <a:schemeClr val="dk1"/>
            </a:solidFill>
          </a:ln>
        </p:spPr>
      </p:pic>
      <p:pic>
        <p:nvPicPr>
          <p:cNvPr id="1030" name="Picture 6" descr="Pin en IMÁGENES INFANTIL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134" y="3598760"/>
            <a:ext cx="1779467" cy="348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226083" y="5626038"/>
            <a:ext cx="76576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¡Pensemos y comentemos!</a:t>
            </a:r>
          </a:p>
        </p:txBody>
      </p:sp>
    </p:spTree>
    <p:extLst>
      <p:ext uri="{BB962C8B-B14F-4D97-AF65-F5344CB8AC3E}">
        <p14:creationId xmlns:p14="http://schemas.microsoft.com/office/powerpoint/2010/main" val="574658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Las imágenes de Pizarra más descargadas de Ago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70" y="130879"/>
            <a:ext cx="7692146" cy="521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107" y="1648635"/>
            <a:ext cx="2084668" cy="1717573"/>
          </a:xfrm>
          <a:prstGeom prst="rect">
            <a:avLst/>
          </a:prstGeom>
          <a:ln w="28575">
            <a:solidFill>
              <a:schemeClr val="dk1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5655" y="1657350"/>
            <a:ext cx="2089026" cy="1700141"/>
          </a:xfrm>
          <a:prstGeom prst="rect">
            <a:avLst/>
          </a:prstGeom>
          <a:ln w="31750">
            <a:solidFill>
              <a:schemeClr val="dk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1980" y="1684257"/>
            <a:ext cx="2213584" cy="1708856"/>
          </a:xfrm>
          <a:prstGeom prst="rect">
            <a:avLst/>
          </a:prstGeom>
          <a:ln w="28575">
            <a:solidFill>
              <a:schemeClr val="dk1"/>
            </a:solidFill>
          </a:ln>
        </p:spPr>
      </p:pic>
      <p:pic>
        <p:nvPicPr>
          <p:cNvPr id="1030" name="Picture 6" descr="Pin en IMÁGENES INFANTIL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134" y="3598760"/>
            <a:ext cx="1779467" cy="348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2450924" y="5626038"/>
            <a:ext cx="32079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¡Muy bien!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909579" y="336620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218015" y="336620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590910" y="335749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361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Las imágenes de Pizarra más descargadas de Ago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43" y="244698"/>
            <a:ext cx="7692146" cy="521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886523" y="623014"/>
            <a:ext cx="71509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¿Cuál es el orden de</a:t>
            </a:r>
          </a:p>
          <a:p>
            <a:pPr algn="ctr"/>
            <a:r>
              <a:rPr lang="es-ES" sz="5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los sucesos?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871" y="2588988"/>
            <a:ext cx="2074014" cy="1725434"/>
          </a:xfrm>
          <a:prstGeom prst="rect">
            <a:avLst/>
          </a:prstGeom>
          <a:ln w="28575">
            <a:solidFill>
              <a:schemeClr val="dk1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9331" y="2576276"/>
            <a:ext cx="1978584" cy="1738146"/>
          </a:xfrm>
          <a:prstGeom prst="rect">
            <a:avLst/>
          </a:prstGeom>
          <a:ln w="28575">
            <a:solidFill>
              <a:schemeClr val="dk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5362" y="2576276"/>
            <a:ext cx="2150752" cy="1734174"/>
          </a:xfrm>
          <a:prstGeom prst="rect">
            <a:avLst/>
          </a:prstGeom>
          <a:ln w="28575">
            <a:solidFill>
              <a:schemeClr val="dk1"/>
            </a:solidFill>
          </a:ln>
        </p:spPr>
      </p:pic>
      <p:pic>
        <p:nvPicPr>
          <p:cNvPr id="2054" name="Picture 6" descr="Pin en Pop Stars Printabl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1586" y="3210278"/>
            <a:ext cx="272415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1391522" y="5833031"/>
            <a:ext cx="76576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¡Pensemos y comentemos!</a:t>
            </a:r>
          </a:p>
        </p:txBody>
      </p:sp>
    </p:spTree>
    <p:extLst>
      <p:ext uri="{BB962C8B-B14F-4D97-AF65-F5344CB8AC3E}">
        <p14:creationId xmlns:p14="http://schemas.microsoft.com/office/powerpoint/2010/main" val="105499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Las imágenes de Pizarra más descargadas de Ago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43" y="244698"/>
            <a:ext cx="7692146" cy="521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366" y="1717929"/>
            <a:ext cx="2074014" cy="1725434"/>
          </a:xfrm>
          <a:prstGeom prst="rect">
            <a:avLst/>
          </a:prstGeom>
          <a:ln w="28575">
            <a:solidFill>
              <a:schemeClr val="dk1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9260" y="1705217"/>
            <a:ext cx="1978584" cy="1738146"/>
          </a:xfrm>
          <a:prstGeom prst="rect">
            <a:avLst/>
          </a:prstGeom>
          <a:ln w="28575">
            <a:solidFill>
              <a:schemeClr val="dk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2902" y="1717929"/>
            <a:ext cx="2150752" cy="1734174"/>
          </a:xfrm>
          <a:prstGeom prst="rect">
            <a:avLst/>
          </a:prstGeom>
          <a:ln w="28575">
            <a:solidFill>
              <a:schemeClr val="dk1"/>
            </a:solidFill>
          </a:ln>
        </p:spPr>
      </p:pic>
      <p:pic>
        <p:nvPicPr>
          <p:cNvPr id="2054" name="Picture 6" descr="Pin en Pop Stars Printabl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1586" y="3210278"/>
            <a:ext cx="272415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2149381" y="335749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218015" y="336620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590910" y="335749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450924" y="5626038"/>
            <a:ext cx="32079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¡Muy bien!</a:t>
            </a:r>
          </a:p>
        </p:txBody>
      </p:sp>
    </p:spTree>
    <p:extLst>
      <p:ext uri="{BB962C8B-B14F-4D97-AF65-F5344CB8AC3E}">
        <p14:creationId xmlns:p14="http://schemas.microsoft.com/office/powerpoint/2010/main" val="62372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Las imágenes de Pizarra más descargadas de Ago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70" y="130879"/>
            <a:ext cx="7692146" cy="521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886523" y="623014"/>
            <a:ext cx="71509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¿Cuál es el orden de</a:t>
            </a:r>
          </a:p>
          <a:p>
            <a:pPr algn="ctr"/>
            <a:r>
              <a:rPr lang="es-ES" sz="5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los sucesos?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102" y="2529270"/>
            <a:ext cx="2010101" cy="1547508"/>
          </a:xfrm>
          <a:prstGeom prst="rect">
            <a:avLst/>
          </a:prstGeom>
          <a:ln w="31750">
            <a:solidFill>
              <a:schemeClr val="dk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1403" y="2529269"/>
            <a:ext cx="2181225" cy="1547508"/>
          </a:xfrm>
          <a:prstGeom prst="rect">
            <a:avLst/>
          </a:prstGeom>
          <a:ln w="25400">
            <a:solidFill>
              <a:schemeClr val="dk1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3784" y="2529269"/>
            <a:ext cx="2092038" cy="1547508"/>
          </a:xfrm>
          <a:prstGeom prst="rect">
            <a:avLst/>
          </a:prstGeom>
          <a:ln w="28575">
            <a:solidFill>
              <a:schemeClr val="dk1"/>
            </a:solidFill>
          </a:ln>
        </p:spPr>
      </p:pic>
      <p:pic>
        <p:nvPicPr>
          <p:cNvPr id="1030" name="Picture 6" descr="Pin en IMÁGENES INFANTIL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134" y="3598760"/>
            <a:ext cx="1779467" cy="348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226083" y="5626038"/>
            <a:ext cx="76576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¡Pensemos y comentemos!</a:t>
            </a:r>
          </a:p>
        </p:txBody>
      </p:sp>
    </p:spTree>
    <p:extLst>
      <p:ext uri="{BB962C8B-B14F-4D97-AF65-F5344CB8AC3E}">
        <p14:creationId xmlns:p14="http://schemas.microsoft.com/office/powerpoint/2010/main" val="314851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Las imágenes de Pizarra más descargadas de Ago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70" y="130879"/>
            <a:ext cx="7692146" cy="521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323" y="1557636"/>
            <a:ext cx="2010101" cy="1547508"/>
          </a:xfrm>
          <a:prstGeom prst="rect">
            <a:avLst/>
          </a:prstGeom>
          <a:ln w="31750">
            <a:solidFill>
              <a:schemeClr val="dk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680" y="1557636"/>
            <a:ext cx="2181225" cy="1547508"/>
          </a:xfrm>
          <a:prstGeom prst="rect">
            <a:avLst/>
          </a:prstGeom>
          <a:ln w="25400">
            <a:solidFill>
              <a:schemeClr val="dk1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4842" y="1557636"/>
            <a:ext cx="2092038" cy="1547508"/>
          </a:xfrm>
          <a:prstGeom prst="rect">
            <a:avLst/>
          </a:prstGeom>
          <a:ln w="28575">
            <a:solidFill>
              <a:schemeClr val="dk1"/>
            </a:solidFill>
          </a:ln>
        </p:spPr>
      </p:pic>
      <p:pic>
        <p:nvPicPr>
          <p:cNvPr id="1030" name="Picture 6" descr="Pin en IMÁGENES INFANTIL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134" y="3598760"/>
            <a:ext cx="1779467" cy="348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1909579" y="336620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4218015" y="336620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590910" y="335749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450924" y="5626038"/>
            <a:ext cx="32079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¡Muy bien!</a:t>
            </a:r>
          </a:p>
        </p:txBody>
      </p:sp>
    </p:spTree>
    <p:extLst>
      <p:ext uri="{BB962C8B-B14F-4D97-AF65-F5344CB8AC3E}">
        <p14:creationId xmlns:p14="http://schemas.microsoft.com/office/powerpoint/2010/main" val="288272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Las imágenes de Pizarra más descargadas de Ago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43" y="244698"/>
            <a:ext cx="7692146" cy="521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886523" y="623014"/>
            <a:ext cx="71509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¿Cuál es el orden de</a:t>
            </a:r>
          </a:p>
          <a:p>
            <a:pPr algn="ctr"/>
            <a:r>
              <a:rPr lang="es-ES" sz="5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los sucesos?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391522" y="5833031"/>
            <a:ext cx="76576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¡Pensemos y comentemos!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102" y="2328470"/>
            <a:ext cx="1951032" cy="1906765"/>
          </a:xfrm>
          <a:prstGeom prst="rect">
            <a:avLst/>
          </a:prstGeom>
          <a:ln w="25400">
            <a:solidFill>
              <a:schemeClr val="dk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118" y="2363385"/>
            <a:ext cx="1883729" cy="1838325"/>
          </a:xfrm>
          <a:prstGeom prst="rect">
            <a:avLst/>
          </a:prstGeom>
          <a:ln w="28575">
            <a:solidFill>
              <a:schemeClr val="dk1"/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9343" y="2371947"/>
            <a:ext cx="2018065" cy="1821199"/>
          </a:xfrm>
          <a:prstGeom prst="rect">
            <a:avLst/>
          </a:prstGeom>
          <a:ln w="25400">
            <a:solidFill>
              <a:schemeClr val="dk1"/>
            </a:solidFill>
          </a:ln>
        </p:spPr>
      </p:pic>
      <p:pic>
        <p:nvPicPr>
          <p:cNvPr id="2054" name="Picture 6" descr="Pin en Pop Stars Printabl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1586" y="3210278"/>
            <a:ext cx="272415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07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Las imágenes de Pizarra más descargadas de Ago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43" y="244698"/>
            <a:ext cx="7692146" cy="521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387" y="1462309"/>
            <a:ext cx="1871257" cy="1828800"/>
          </a:xfrm>
          <a:prstGeom prst="rect">
            <a:avLst/>
          </a:prstGeom>
          <a:ln w="25400">
            <a:solidFill>
              <a:schemeClr val="dk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560" y="1449918"/>
            <a:ext cx="1883729" cy="1838325"/>
          </a:xfrm>
          <a:prstGeom prst="rect">
            <a:avLst/>
          </a:prstGeom>
          <a:ln w="28575">
            <a:solidFill>
              <a:schemeClr val="dk1"/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5078" y="1469910"/>
            <a:ext cx="2018065" cy="1821199"/>
          </a:xfrm>
          <a:prstGeom prst="rect">
            <a:avLst/>
          </a:prstGeom>
          <a:ln w="25400">
            <a:solidFill>
              <a:schemeClr val="dk1"/>
            </a:solidFill>
          </a:ln>
        </p:spPr>
      </p:pic>
      <p:pic>
        <p:nvPicPr>
          <p:cNvPr id="2054" name="Picture 6" descr="Pin en Pop Stars Printabl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1586" y="3210278"/>
            <a:ext cx="272415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1909579" y="336620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4218015" y="336620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590910" y="335749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450924" y="5626038"/>
            <a:ext cx="32079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Batang" panose="02030600000101010101" pitchFamily="18" charset="-127"/>
              </a:rPr>
              <a:t>¡Muy bien!</a:t>
            </a:r>
          </a:p>
        </p:txBody>
      </p:sp>
    </p:spTree>
    <p:extLst>
      <p:ext uri="{BB962C8B-B14F-4D97-AF65-F5344CB8AC3E}">
        <p14:creationId xmlns:p14="http://schemas.microsoft.com/office/powerpoint/2010/main" val="368807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</TotalTime>
  <Words>204</Words>
  <Application>Microsoft Office PowerPoint</Application>
  <PresentationFormat>Presentación en pantalla (4:3)</PresentationFormat>
  <Paragraphs>67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Aldhabi</vt:lpstr>
      <vt:lpstr>Arial</vt:lpstr>
      <vt:lpstr>Calibri</vt:lpstr>
      <vt:lpstr>Calibri Light</vt:lpstr>
      <vt:lpstr>Cooper Black</vt:lpstr>
      <vt:lpstr>Showcard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Darlin</dc:creator>
  <cp:lastModifiedBy>ERIKA JACQUELINE ALVAREZ MORENO</cp:lastModifiedBy>
  <cp:revision>12</cp:revision>
  <dcterms:created xsi:type="dcterms:W3CDTF">2020-10-04T12:44:01Z</dcterms:created>
  <dcterms:modified xsi:type="dcterms:W3CDTF">2021-04-08T19:50:58Z</dcterms:modified>
</cp:coreProperties>
</file>