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E527"/>
    <a:srgbClr val="B30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574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970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4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327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419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617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364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406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178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651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76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4624C-7CC9-40CA-BF5D-46C51A494FB2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4FA6-5BA9-471C-8885-D81E2BAF35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64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BORDES COLORID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5"/>
          <a:stretch/>
        </p:blipFill>
        <p:spPr bwMode="auto">
          <a:xfrm>
            <a:off x="-3446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46687" y="1087869"/>
            <a:ext cx="56957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Hoy aprenderemos: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46686" y="4869160"/>
            <a:ext cx="69816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Secuencia numérica 1 al 10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69" y="2060848"/>
            <a:ext cx="69504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20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dirty="0"/>
              <a:t>Completa la secuencia numérica con los números que faltan.</a:t>
            </a:r>
          </a:p>
        </p:txBody>
      </p:sp>
      <p:pic>
        <p:nvPicPr>
          <p:cNvPr id="4098" name="Picture 2" descr="Resultado de imagen para dibujo hojas de ra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31" y="2780928"/>
            <a:ext cx="2258125" cy="15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3115773" y="4878093"/>
            <a:ext cx="1153081" cy="9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4240789" y="4828666"/>
            <a:ext cx="1267315" cy="10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6767562" y="4828666"/>
            <a:ext cx="1302463" cy="11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5508104" y="4828666"/>
            <a:ext cx="1267315" cy="10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1005329" y="4936546"/>
            <a:ext cx="1081051" cy="9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n para dibujo circulos color ver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6" b="59258"/>
          <a:stretch/>
        </p:blipFill>
        <p:spPr bwMode="auto">
          <a:xfrm>
            <a:off x="2086379" y="4906407"/>
            <a:ext cx="1153081" cy="9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03648" y="5044938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4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04056" y="4989829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6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202769" y="5041058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/>
              <a:t>9</a:t>
            </a:r>
          </a:p>
        </p:txBody>
      </p:sp>
      <p:pic>
        <p:nvPicPr>
          <p:cNvPr id="4102" name="Picture 6" descr="Resultado de imagen para dibujo mosc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01" y="3284984"/>
            <a:ext cx="1346754" cy="13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0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secuencia numerica 1 al 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4" name="Picture 4" descr="Resultado de imagen para secuencia numerica 1 al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6510" r="3445" b="68182"/>
          <a:stretch/>
        </p:blipFill>
        <p:spPr bwMode="auto">
          <a:xfrm>
            <a:off x="1228297" y="3645024"/>
            <a:ext cx="6800087" cy="22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dirty="0"/>
              <a:t>Completa la secuencia numérica con los números que faltan.</a:t>
            </a:r>
          </a:p>
        </p:txBody>
      </p:sp>
      <p:sp>
        <p:nvSpPr>
          <p:cNvPr id="6" name="AutoShape 6" descr="Resultado de imagen para secuencia numerica 1 al 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8" descr="Resultado de imagen para secuencia numerica 1 al 1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10" descr="Resultado de imagen para secuencia numerica 1 al 1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80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ara fel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0416"/>
            <a:ext cx="2268038" cy="25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/>
        </p:blipFill>
        <p:spPr bwMode="auto">
          <a:xfrm>
            <a:off x="6041724" y="2744569"/>
            <a:ext cx="1968523" cy="19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93" y="346566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6402" y="1196752"/>
            <a:ext cx="72142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¿ Cómo nos sentidos hoy?</a:t>
            </a:r>
          </a:p>
        </p:txBody>
      </p:sp>
    </p:spTree>
    <p:extLst>
      <p:ext uri="{BB962C8B-B14F-4D97-AF65-F5344CB8AC3E}">
        <p14:creationId xmlns:p14="http://schemas.microsoft.com/office/powerpoint/2010/main" val="33100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los numer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r="10180"/>
          <a:stretch/>
        </p:blipFill>
        <p:spPr bwMode="auto">
          <a:xfrm>
            <a:off x="1259632" y="2060848"/>
            <a:ext cx="66967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9307" y="1268760"/>
            <a:ext cx="6617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Secuencia de números</a:t>
            </a:r>
          </a:p>
        </p:txBody>
      </p:sp>
    </p:spTree>
    <p:extLst>
      <p:ext uri="{BB962C8B-B14F-4D97-AF65-F5344CB8AC3E}">
        <p14:creationId xmlns:p14="http://schemas.microsoft.com/office/powerpoint/2010/main" val="283062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3181888" y="4696448"/>
            <a:ext cx="1368152" cy="117013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1475656" y="4696448"/>
            <a:ext cx="1392236" cy="1170130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/>
              <a:t>1</a:t>
            </a:r>
          </a:p>
        </p:txBody>
      </p:sp>
      <p:sp>
        <p:nvSpPr>
          <p:cNvPr id="8" name="7 Elipse"/>
          <p:cNvSpPr/>
          <p:nvPr/>
        </p:nvSpPr>
        <p:spPr>
          <a:xfrm>
            <a:off x="4968044" y="4682028"/>
            <a:ext cx="1368152" cy="1170130"/>
          </a:xfrm>
          <a:prstGeom prst="ellipse">
            <a:avLst/>
          </a:prstGeom>
          <a:ln w="57150">
            <a:solidFill>
              <a:srgbClr val="30E5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/>
              <a:t>3</a:t>
            </a:r>
          </a:p>
        </p:txBody>
      </p:sp>
      <p:sp>
        <p:nvSpPr>
          <p:cNvPr id="9" name="8 Elipse"/>
          <p:cNvSpPr/>
          <p:nvPr/>
        </p:nvSpPr>
        <p:spPr>
          <a:xfrm>
            <a:off x="6588224" y="4656615"/>
            <a:ext cx="1368152" cy="1170130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Llamada de nube"/>
          <p:cNvSpPr/>
          <p:nvPr/>
        </p:nvSpPr>
        <p:spPr>
          <a:xfrm>
            <a:off x="1940228" y="1124744"/>
            <a:ext cx="6055631" cy="1440160"/>
          </a:xfrm>
          <a:prstGeom prst="cloudCallout">
            <a:avLst>
              <a:gd name="adj1" fmla="val -37306"/>
              <a:gd name="adj2" fmla="val 61217"/>
            </a:avLst>
          </a:prstGeom>
          <a:ln w="38100">
            <a:solidFill>
              <a:srgbClr val="B30FB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dirty="0"/>
              <a:t>Escribe los números que faltan para completar la secuencia. </a:t>
            </a:r>
          </a:p>
        </p:txBody>
      </p:sp>
      <p:pic>
        <p:nvPicPr>
          <p:cNvPr id="9220" name="Picture 4" descr="Resultado de imagen para dibujo de niÃ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10" y="2378225"/>
            <a:ext cx="15344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dibujo de glob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8331" r="16311"/>
          <a:stretch/>
        </p:blipFill>
        <p:spPr bwMode="auto">
          <a:xfrm>
            <a:off x="6696235" y="2378225"/>
            <a:ext cx="1152129" cy="21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1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1109859" y="4709933"/>
            <a:ext cx="1392236" cy="117013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/>
              <a:t>4</a:t>
            </a:r>
          </a:p>
        </p:txBody>
      </p:sp>
      <p:sp>
        <p:nvSpPr>
          <p:cNvPr id="6" name="5 Elipse"/>
          <p:cNvSpPr/>
          <p:nvPr/>
        </p:nvSpPr>
        <p:spPr>
          <a:xfrm>
            <a:off x="2502095" y="4709933"/>
            <a:ext cx="1392236" cy="1170130"/>
          </a:xfrm>
          <a:prstGeom prst="ellipse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9600" dirty="0"/>
          </a:p>
        </p:txBody>
      </p:sp>
      <p:sp>
        <p:nvSpPr>
          <p:cNvPr id="7" name="6 Elipse"/>
          <p:cNvSpPr/>
          <p:nvPr/>
        </p:nvSpPr>
        <p:spPr>
          <a:xfrm>
            <a:off x="3887579" y="4709933"/>
            <a:ext cx="1392236" cy="1170130"/>
          </a:xfrm>
          <a:prstGeom prst="ellipse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9600" dirty="0"/>
          </a:p>
        </p:txBody>
      </p:sp>
      <p:sp>
        <p:nvSpPr>
          <p:cNvPr id="8" name="7 Elipse"/>
          <p:cNvSpPr/>
          <p:nvPr/>
        </p:nvSpPr>
        <p:spPr>
          <a:xfrm>
            <a:off x="5279815" y="4650901"/>
            <a:ext cx="1392236" cy="1170130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9600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6" y="2420887"/>
            <a:ext cx="2045577" cy="22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Pergamino horizontal"/>
          <p:cNvSpPr/>
          <p:nvPr/>
        </p:nvSpPr>
        <p:spPr>
          <a:xfrm>
            <a:off x="1152637" y="1052736"/>
            <a:ext cx="6731732" cy="1368152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dirty="0"/>
              <a:t>Completa la secuencia numérica con el número que falta. </a:t>
            </a:r>
          </a:p>
        </p:txBody>
      </p:sp>
      <p:sp>
        <p:nvSpPr>
          <p:cNvPr id="12" name="11 Elipse"/>
          <p:cNvSpPr/>
          <p:nvPr/>
        </p:nvSpPr>
        <p:spPr>
          <a:xfrm>
            <a:off x="6672051" y="4634115"/>
            <a:ext cx="1392236" cy="117013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/>
              <a:t>8</a:t>
            </a:r>
          </a:p>
        </p:txBody>
      </p:sp>
      <p:pic>
        <p:nvPicPr>
          <p:cNvPr id="2050" name="Picture 2" descr="Resultado de imagen para dibujo de pelo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51" y="3284984"/>
            <a:ext cx="1195229" cy="11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dirty="0"/>
              <a:t>Completa la secuencia numérica con los números que faltan.</a:t>
            </a:r>
          </a:p>
        </p:txBody>
      </p:sp>
      <p:pic>
        <p:nvPicPr>
          <p:cNvPr id="6146" name="Picture 2" descr="Resultado de imagen para dibujo de cuncuna de num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780928"/>
            <a:ext cx="6852617" cy="28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764307" y="3933056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/>
              <a:t>6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860032" y="3789040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8810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dibujo de tren con numer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61"/>
          <a:stretch/>
        </p:blipFill>
        <p:spPr bwMode="auto">
          <a:xfrm>
            <a:off x="1043609" y="3140968"/>
            <a:ext cx="3672408" cy="28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dirty="0"/>
              <a:t>Completa la secuencia numérica con los números que faltan.</a:t>
            </a:r>
          </a:p>
        </p:txBody>
      </p:sp>
      <p:pic>
        <p:nvPicPr>
          <p:cNvPr id="5124" name="Picture 4" descr="Resultado de imagen para dibujo de tren con numer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4" t="67124" r="-4334"/>
          <a:stretch/>
        </p:blipFill>
        <p:spPr bwMode="auto">
          <a:xfrm>
            <a:off x="4716017" y="5157192"/>
            <a:ext cx="3446941" cy="85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1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dirty="0"/>
              <a:t>Completa la secuencia numérica con los números que faltan.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84643"/>
              </p:ext>
            </p:extLst>
          </p:nvPr>
        </p:nvGraphicFramePr>
        <p:xfrm>
          <a:off x="1565641" y="4797152"/>
          <a:ext cx="609600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5400" dirty="0"/>
                        <a:t>1</a:t>
                      </a:r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5400" dirty="0"/>
                        <a:t>3</a:t>
                      </a:r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5400" dirty="0"/>
                        <a:t>6</a:t>
                      </a:r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5400" dirty="0"/>
                        <a:t>9</a:t>
                      </a:r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5400" b="1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t="10190" r="21233" b="11155"/>
          <a:stretch/>
        </p:blipFill>
        <p:spPr bwMode="auto">
          <a:xfrm>
            <a:off x="1403648" y="3140968"/>
            <a:ext cx="1669473" cy="15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516373"/>
            <a:ext cx="1621443" cy="1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7"/>
          <a:stretch/>
        </p:blipFill>
        <p:spPr bwMode="auto">
          <a:xfrm>
            <a:off x="23394" y="2073"/>
            <a:ext cx="9120606" cy="69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dibujo de estr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437112"/>
            <a:ext cx="1410703" cy="14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dibujo de estr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78" y="4437111"/>
            <a:ext cx="1410703" cy="14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dibujo de estr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32" y="4437112"/>
            <a:ext cx="1410703" cy="14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dibujo de estr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508" y="4437110"/>
            <a:ext cx="1410703" cy="14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dibujo de estr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54" y="4437109"/>
            <a:ext cx="1410703" cy="14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394109" y="4757739"/>
            <a:ext cx="10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/>
              <a:t>5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072277" y="4791078"/>
            <a:ext cx="10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/>
              <a:t>  7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15985" y="4853446"/>
            <a:ext cx="1022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/>
              <a:t>9</a:t>
            </a:r>
          </a:p>
        </p:txBody>
      </p:sp>
      <p:sp>
        <p:nvSpPr>
          <p:cNvPr id="15" name="14 Pergamino horizontal"/>
          <p:cNvSpPr/>
          <p:nvPr/>
        </p:nvSpPr>
        <p:spPr>
          <a:xfrm>
            <a:off x="1247775" y="1052736"/>
            <a:ext cx="6731732" cy="1368152"/>
          </a:xfrm>
          <a:prstGeom prst="horizontalScroll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dirty="0"/>
              <a:t>Completa la secuencia numérica con los números que faltan.</a:t>
            </a:r>
          </a:p>
        </p:txBody>
      </p:sp>
      <p:pic>
        <p:nvPicPr>
          <p:cNvPr id="3076" name="Picture 4" descr="Resultado de imagen para dibujo de ov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65" y="2564904"/>
            <a:ext cx="2212383" cy="19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44" y="2640170"/>
            <a:ext cx="1542195" cy="16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8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130</Words>
  <Application>Microsoft Office PowerPoint</Application>
  <PresentationFormat>Presentación en pantalla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Britannic Bold</vt:lpstr>
      <vt:lpstr>Calibri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ERIKA JACQUELINE ALVAREZ MORENO</cp:lastModifiedBy>
  <cp:revision>11</cp:revision>
  <dcterms:created xsi:type="dcterms:W3CDTF">2019-03-08T00:26:06Z</dcterms:created>
  <dcterms:modified xsi:type="dcterms:W3CDTF">2021-04-09T18:43:36Z</dcterms:modified>
</cp:coreProperties>
</file>