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5" r:id="rId6"/>
    <p:sldId id="262" r:id="rId7"/>
    <p:sldId id="261" r:id="rId8"/>
    <p:sldId id="273" r:id="rId9"/>
    <p:sldId id="263" r:id="rId10"/>
    <p:sldId id="264" r:id="rId11"/>
    <p:sldId id="274" r:id="rId12"/>
    <p:sldId id="265" r:id="rId13"/>
    <p:sldId id="266" r:id="rId14"/>
    <p:sldId id="271" r:id="rId15"/>
    <p:sldId id="267" r:id="rId16"/>
    <p:sldId id="268" r:id="rId17"/>
    <p:sldId id="272" r:id="rId18"/>
    <p:sldId id="269" r:id="rId19"/>
    <p:sldId id="270" r:id="rId20"/>
    <p:sldId id="260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45" d="100"/>
          <a:sy n="45" d="100"/>
        </p:scale>
        <p:origin x="79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DB066-8DB2-484A-802A-E19FBD2C278A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A9A46-ED6D-483C-981F-8529D25BB71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829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DB066-8DB2-484A-802A-E19FBD2C278A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A9A46-ED6D-483C-981F-8529D25BB71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760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DB066-8DB2-484A-802A-E19FBD2C278A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A9A46-ED6D-483C-981F-8529D25BB71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3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DB066-8DB2-484A-802A-E19FBD2C278A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A9A46-ED6D-483C-981F-8529D25BB71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29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DB066-8DB2-484A-802A-E19FBD2C278A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A9A46-ED6D-483C-981F-8529D25BB71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971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DB066-8DB2-484A-802A-E19FBD2C278A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A9A46-ED6D-483C-981F-8529D25BB71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803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DB066-8DB2-484A-802A-E19FBD2C278A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A9A46-ED6D-483C-981F-8529D25BB71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145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DB066-8DB2-484A-802A-E19FBD2C278A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A9A46-ED6D-483C-981F-8529D25BB71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263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DB066-8DB2-484A-802A-E19FBD2C278A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A9A46-ED6D-483C-981F-8529D25BB71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671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DB066-8DB2-484A-802A-E19FBD2C278A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A9A46-ED6D-483C-981F-8529D25BB71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923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DB066-8DB2-484A-802A-E19FBD2C278A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A9A46-ED6D-483C-981F-8529D25BB71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156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DB066-8DB2-484A-802A-E19FBD2C278A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4A9A46-ED6D-483C-981F-8529D25BB71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616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4.wdp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3.wdp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95462" y="-134937"/>
            <a:ext cx="9144000" cy="2387600"/>
          </a:xfrm>
        </p:spPr>
        <p:txBody>
          <a:bodyPr/>
          <a:lstStyle/>
          <a:p>
            <a:r>
              <a:rPr lang="es-MX" dirty="0">
                <a:latin typeface="CHICKEN Pie" panose="02000600000000000000" pitchFamily="2" charset="0"/>
              </a:rPr>
              <a:t>Aprendiendo los números </a:t>
            </a:r>
            <a:endParaRPr lang="en-US" dirty="0">
              <a:latin typeface="CHICKEN Pie" panose="02000600000000000000" pitchFamily="2" charset="0"/>
            </a:endParaRPr>
          </a:p>
        </p:txBody>
      </p:sp>
      <p:sp>
        <p:nvSpPr>
          <p:cNvPr id="5" name="Botón de acción: Inicio 4">
            <a:hlinkClick r:id="" action="ppaction://hlinkshowjump?jump=nextslide" highlightClick="1">
              <a:snd r:embed="rId4" name="click.wav"/>
            </a:hlinkClick>
          </p:cNvPr>
          <p:cNvSpPr/>
          <p:nvPr/>
        </p:nvSpPr>
        <p:spPr>
          <a:xfrm>
            <a:off x="10648950" y="0"/>
            <a:ext cx="1371600" cy="1181100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Música De Fondo Para Videos De Niños -  Música Feliz -  Música Para Publicida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85862" y="4492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177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28886" y="8407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s-MX" sz="2400" dirty="0">
                <a:latin typeface="CHICKEN Pie" panose="02000600000000000000" pitchFamily="2" charset="0"/>
              </a:rPr>
              <a:t>¿Me ayudas a guardar 2 caramelos en el mueble?</a:t>
            </a:r>
            <a:endParaRPr lang="en-US" sz="2400" dirty="0">
              <a:latin typeface="CHICKEN Pie" panose="02000600000000000000" pitchFamily="2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75" y="3419413"/>
            <a:ext cx="2357622" cy="328142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4195" y="1230583"/>
            <a:ext cx="5242171" cy="4034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n 4" descr="File:Twemoji2 1f36c.svg - Wikimedia Commons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149" y="5287691"/>
            <a:ext cx="1413147" cy="1413147"/>
          </a:xfrm>
          <a:prstGeom prst="rect">
            <a:avLst/>
          </a:prstGeom>
        </p:spPr>
      </p:pic>
      <p:pic>
        <p:nvPicPr>
          <p:cNvPr id="7" name="Imagen 6" descr="File:Twemoji2 1f36c.svg - Wikimedia Commons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208" y="5264849"/>
            <a:ext cx="1413147" cy="1413147"/>
          </a:xfrm>
          <a:prstGeom prst="rect">
            <a:avLst/>
          </a:prstGeom>
        </p:spPr>
      </p:pic>
      <p:pic>
        <p:nvPicPr>
          <p:cNvPr id="8" name="Imagen 7" descr="File:Twemoji2 1f36c.svg - Wikimedia Commons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146" y="5256701"/>
            <a:ext cx="1413147" cy="1413147"/>
          </a:xfrm>
          <a:prstGeom prst="rect">
            <a:avLst/>
          </a:prstGeom>
        </p:spPr>
      </p:pic>
      <p:pic>
        <p:nvPicPr>
          <p:cNvPr id="9" name="Imagen 8" descr="File:Twemoji2 1f36c.svg - Wikimedia Commons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732" y="5248553"/>
            <a:ext cx="1413147" cy="1413147"/>
          </a:xfrm>
          <a:prstGeom prst="rect">
            <a:avLst/>
          </a:prstGeom>
        </p:spPr>
      </p:pic>
      <p:pic>
        <p:nvPicPr>
          <p:cNvPr id="10" name="Imagen 9" descr="File:Twemoji2 1f36c.svg - Wikimedia Commons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9330" y="5240405"/>
            <a:ext cx="1413147" cy="1413147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0"/>
            <a:ext cx="896406" cy="1230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528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07407E-6 L -1.875E-6 4.07407E-6 C 0.00156 -0.00694 0.00273 -0.01435 0.00469 -0.02083 C 0.00547 -0.02407 0.00703 -0.02639 0.0082 -0.02917 C 0.00898 -0.03125 0.00963 -0.03356 0.01054 -0.03565 C 0.01159 -0.03843 0.01289 -0.04097 0.01406 -0.04398 C 0.01484 -0.04583 0.01575 -0.04792 0.0164 -0.05 C 0.01692 -0.05208 0.01679 -0.05463 0.01758 -0.05648 C 0.01849 -0.0588 0.01992 -0.06042 0.02109 -0.0625 C 0.02526 -0.07153 0.02187 -0.06574 0.02461 -0.075 C 0.02513 -0.07731 0.02617 -0.07917 0.02695 -0.08148 C 0.02773 -0.08403 0.02851 -0.08704 0.02929 -0.08981 C 0.02969 -0.09306 0.03008 -0.09653 0.03047 -0.1 C 0.03086 -0.10486 0.03099 -0.10995 0.03164 -0.11481 C 0.03255 -0.12315 0.03372 -0.13148 0.03515 -0.13981 C 0.04088 -0.17315 0.03893 -0.15116 0.04219 -0.18148 C 0.04258 -0.18611 0.04297 -0.19097 0.04336 -0.19583 C 0.04479 -0.21574 0.04427 -0.21065 0.0457 -0.23148 C 0.0457 -0.2331 0.04752 -0.25972 0.04804 -0.2625 C 0.04844 -0.2662 0.04961 -0.26944 0.05039 -0.27315 C 0.05117 -0.28241 0.05208 -0.29051 0.05273 -0.3 C 0.05351 -0.3125 0.05221 -0.32616 0.05508 -0.3375 L 0.05859 -0.35231 C 0.05898 -0.35694 0.05924 -0.36204 0.05976 -0.36667 C 0.06002 -0.36968 0.06054 -0.37222 0.06094 -0.375 C 0.06133 -0.37847 0.06159 -0.38218 0.06211 -0.38565 C 0.06276 -0.3912 0.06445 -0.40231 0.06445 -0.40231 C 0.06484 -0.40787 0.0651 -0.41343 0.06562 -0.41898 C 0.06588 -0.42292 0.06719 -0.43333 0.06797 -0.4375 C 0.06862 -0.4419 0.06953 -0.44583 0.07031 -0.45 C 0.0707 -0.45231 0.07148 -0.45417 0.07148 -0.45648 L 0.07148 -0.4625 L 0.07265 -0.4625 " pathEditMode="relative" ptsTypes="AAAAAAAAAAAAAAAAAAAAAAAAAAAAA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2.96296E-6 L -1.25E-6 -2.96296E-6 C 0.00039 -0.0162 0.00052 -0.03217 0.00143 -0.04814 C 0.00156 -0.05092 0.00248 -0.05347 0.003 -0.05601 C 0.00352 -0.05972 0.00391 -0.06319 0.00443 -0.06666 C 0.00521 -0.08449 0.00612 -0.10972 0.00742 -0.128 C 0.01042 -0.17106 0.00938 -0.10925 0.01198 -0.2 C 0.01289 -0.23564 0.0086 -0.27291 0.01498 -0.30671 L 0.01797 -0.32268 C 0.01862 -0.33148 0.0194 -0.34953 0.0224 -0.3574 C 0.02344 -0.36018 0.02461 -0.3625 0.02539 -0.3655 C 0.03216 -0.38935 0.01888 -0.35138 0.02995 -0.3868 C 0.03112 -0.39074 0.03307 -0.39375 0.03438 -0.39745 C 0.03568 -0.40069 0.03633 -0.40462 0.03737 -0.4081 C 0.03828 -0.41087 0.03959 -0.41319 0.0405 -0.4162 C 0.04167 -0.42037 0.04219 -0.42523 0.04349 -0.42939 C 0.04466 -0.43333 0.04649 -0.43657 0.04792 -0.44004 C 0.05091 -0.45601 0.04909 -0.45439 0.05547 -0.46412 C 0.05729 -0.46689 0.05925 -0.47013 0.06146 -0.47199 C 0.06328 -0.47384 0.0655 -0.47361 0.06745 -0.47476 C 0.078 -0.48032 0.07305 -0.48009 0.078 -0.48009 L 0.078 -0.48263 " pathEditMode="relative" ptsTypes="AAAAAAAAAAAAAAAAAAAAA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8800" dirty="0">
                <a:latin typeface="CHICKEN Pie" panose="02000600000000000000" pitchFamily="2" charset="0"/>
              </a:rPr>
              <a:t>MUY BIEN </a:t>
            </a:r>
            <a:endParaRPr lang="en-US" sz="8800" dirty="0">
              <a:latin typeface="CHICKEN Pie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9933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7200" dirty="0">
                <a:latin typeface="CHICKEN Pie" panose="02000600000000000000" pitchFamily="2" charset="0"/>
              </a:rPr>
              <a:t>Tres</a:t>
            </a:r>
            <a:endParaRPr lang="en-US" sz="7200" dirty="0">
              <a:latin typeface="CHICKEN Pie" panose="02000600000000000000" pitchFamily="2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333689"/>
            <a:ext cx="2357622" cy="328142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83" b="95353" l="9942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44583" y="1949835"/>
            <a:ext cx="4119257" cy="4665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58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1.48148E-6 L 0.13581 0.0247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84" y="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28886" y="8407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s-MX" sz="2400" dirty="0">
                <a:latin typeface="CHICKEN Pie" panose="02000600000000000000" pitchFamily="2" charset="0"/>
              </a:rPr>
              <a:t>¿Me ayudas a guardar 3 caramelos en el mueble?</a:t>
            </a:r>
            <a:endParaRPr lang="en-US" sz="2400" dirty="0">
              <a:latin typeface="CHICKEN Pie" panose="02000600000000000000" pitchFamily="2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75" y="3419413"/>
            <a:ext cx="2357622" cy="328142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4195" y="1230583"/>
            <a:ext cx="5242171" cy="4034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n 4" descr="File:Twemoji2 1f36c.svg - Wikimedia Commons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149" y="5287691"/>
            <a:ext cx="1413147" cy="1413147"/>
          </a:xfrm>
          <a:prstGeom prst="rect">
            <a:avLst/>
          </a:prstGeom>
        </p:spPr>
      </p:pic>
      <p:pic>
        <p:nvPicPr>
          <p:cNvPr id="7" name="Imagen 6" descr="File:Twemoji2 1f36c.svg - Wikimedia Commons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208" y="5264849"/>
            <a:ext cx="1413147" cy="1413147"/>
          </a:xfrm>
          <a:prstGeom prst="rect">
            <a:avLst/>
          </a:prstGeom>
        </p:spPr>
      </p:pic>
      <p:pic>
        <p:nvPicPr>
          <p:cNvPr id="8" name="Imagen 7" descr="File:Twemoji2 1f36c.svg - Wikimedia Commons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146" y="5256701"/>
            <a:ext cx="1413147" cy="1413147"/>
          </a:xfrm>
          <a:prstGeom prst="rect">
            <a:avLst/>
          </a:prstGeom>
        </p:spPr>
      </p:pic>
      <p:pic>
        <p:nvPicPr>
          <p:cNvPr id="9" name="Imagen 8" descr="File:Twemoji2 1f36c.svg - Wikimedia Commons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732" y="5248553"/>
            <a:ext cx="1413147" cy="1413147"/>
          </a:xfrm>
          <a:prstGeom prst="rect">
            <a:avLst/>
          </a:prstGeom>
        </p:spPr>
      </p:pic>
      <p:pic>
        <p:nvPicPr>
          <p:cNvPr id="10" name="Imagen 9" descr="File:Twemoji2 1f36c.svg - Wikimedia Commons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9330" y="5240405"/>
            <a:ext cx="1413147" cy="1413147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83" b="95353" l="9942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405" y="84075"/>
            <a:ext cx="1339481" cy="1517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102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07407E-6 L -1.875E-6 4.07407E-6 C 0.00156 -0.00694 0.00273 -0.01435 0.00469 -0.02083 C 0.00547 -0.02407 0.00703 -0.02639 0.0082 -0.02917 C 0.00898 -0.03125 0.00963 -0.03356 0.01054 -0.03565 C 0.01159 -0.03843 0.01289 -0.04097 0.01406 -0.04398 C 0.01484 -0.04583 0.01575 -0.04792 0.0164 -0.05 C 0.01692 -0.05208 0.01679 -0.05463 0.01758 -0.05648 C 0.01849 -0.0588 0.01992 -0.06042 0.02109 -0.0625 C 0.02526 -0.07153 0.02187 -0.06574 0.02461 -0.075 C 0.02513 -0.07731 0.02617 -0.07917 0.02695 -0.08148 C 0.02773 -0.08403 0.02851 -0.08704 0.02929 -0.08981 C 0.02969 -0.09306 0.03008 -0.09653 0.03047 -0.1 C 0.03086 -0.10486 0.03099 -0.10995 0.03164 -0.11481 C 0.03255 -0.12315 0.03372 -0.13148 0.03515 -0.13981 C 0.04088 -0.17315 0.03893 -0.15116 0.04219 -0.18148 C 0.04258 -0.18611 0.04297 -0.19097 0.04336 -0.19583 C 0.04479 -0.21574 0.04427 -0.21065 0.0457 -0.23148 C 0.0457 -0.2331 0.04752 -0.25972 0.04804 -0.2625 C 0.04844 -0.2662 0.04961 -0.26944 0.05039 -0.27315 C 0.05117 -0.28241 0.05208 -0.29051 0.05273 -0.3 C 0.05351 -0.3125 0.05221 -0.32616 0.05508 -0.3375 L 0.05859 -0.35231 C 0.05898 -0.35694 0.05924 -0.36204 0.05976 -0.36667 C 0.06002 -0.36968 0.06054 -0.37222 0.06094 -0.375 C 0.06133 -0.37847 0.06159 -0.38218 0.06211 -0.38565 C 0.06276 -0.3912 0.06445 -0.40231 0.06445 -0.40231 C 0.06484 -0.40787 0.0651 -0.41343 0.06562 -0.41898 C 0.06588 -0.42292 0.06719 -0.43333 0.06797 -0.4375 C 0.06862 -0.4419 0.06953 -0.44583 0.07031 -0.45 C 0.0707 -0.45231 0.07148 -0.45417 0.07148 -0.45648 L 0.07148 -0.4625 L 0.07265 -0.4625 " pathEditMode="relative" ptsTypes="AAAAAAAAAAAAAAAAAAAAAAAAAAAAA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2.96296E-6 L -1.25E-6 -2.96296E-6 C 0.00039 -0.0162 0.00052 -0.03217 0.00143 -0.04814 C 0.00156 -0.05092 0.00248 -0.05347 0.003 -0.05601 C 0.00352 -0.05972 0.00391 -0.06319 0.00443 -0.06666 C 0.00521 -0.08449 0.00612 -0.10972 0.00742 -0.128 C 0.01042 -0.17106 0.00938 -0.10925 0.01198 -0.2 C 0.01289 -0.23564 0.0086 -0.27291 0.01498 -0.30671 L 0.01797 -0.32268 C 0.01862 -0.33148 0.0194 -0.34953 0.0224 -0.3574 C 0.02344 -0.36018 0.02461 -0.3625 0.02539 -0.3655 C 0.03216 -0.38935 0.01888 -0.35138 0.02995 -0.3868 C 0.03112 -0.39074 0.03307 -0.39375 0.03438 -0.39745 C 0.03568 -0.40069 0.03633 -0.40462 0.03737 -0.4081 C 0.03828 -0.41087 0.03959 -0.41319 0.0405 -0.4162 C 0.04167 -0.42037 0.04219 -0.42523 0.04349 -0.42939 C 0.04466 -0.43333 0.04649 -0.43657 0.04792 -0.44004 C 0.05091 -0.45601 0.04909 -0.45439 0.05547 -0.46412 C 0.05729 -0.46689 0.05925 -0.47013 0.06146 -0.47199 C 0.06328 -0.47384 0.0655 -0.47361 0.06745 -0.47476 C 0.078 -0.48032 0.07305 -0.48009 0.078 -0.48009 L 0.078 -0.48263 " pathEditMode="relative" ptsTypes="AAAAAAAAAAAAAAAAAAAAA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6945E-18 5.55556E-6 L 3.46945E-18 5.55556E-6 C 0.00091 -0.01249 0.0017 -0.02499 0.003 -0.03749 C 0.0043 -0.05161 0.00821 -0.078 0.01042 -0.09073 C 0.01381 -0.11041 0.01901 -0.12916 0.02097 -0.1493 C 0.02149 -0.15485 0.02201 -0.16018 0.0224 -0.1655 C 0.02292 -0.17152 0.02318 -0.178 0.02396 -0.18402 C 0.02513 -0.19305 0.02709 -0.20184 0.02839 -0.21064 C 0.03047 -0.22407 0.03229 -0.23749 0.03438 -0.25069 C 0.03581 -0.25971 0.03776 -0.26828 0.03894 -0.27731 C 0.04024 -0.28795 0.04076 -0.29883 0.04193 -0.30948 C 0.04245 -0.31388 0.04297 -0.31828 0.04349 -0.32268 C 0.04401 -0.328 0.04414 -0.33356 0.04493 -0.33865 C 0.04662 -0.34976 0.04779 -0.35161 0.05091 -0.35994 C 0.05144 -0.36342 0.05287 -0.37476 0.05391 -0.37869 C 0.0586 -0.39513 0.05599 -0.37707 0.0599 -0.39999 C 0.06354 -0.42106 0.05886 -0.40647 0.06446 -0.42129 C 0.06498 -0.42569 0.06511 -0.43055 0.06589 -0.43471 C 0.06654 -0.43772 0.0681 -0.43981 0.06888 -0.44258 C 0.07058 -0.4486 0.07045 -0.44883 0.07045 -0.45323 L 0.07045 -0.45323 L 0.07201 -0.45323 " pathEditMode="relative" ptsTypes="AAAAAAAAAAAAAAAAAAAAAA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8800" dirty="0">
                <a:latin typeface="CHICKEN Pie" panose="02000600000000000000" pitchFamily="2" charset="0"/>
              </a:rPr>
              <a:t>MUY BIEN </a:t>
            </a:r>
            <a:endParaRPr lang="en-US" sz="8800" dirty="0">
              <a:latin typeface="CHICKEN Pie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3657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7200" dirty="0">
                <a:latin typeface="CHICKEN Pie" panose="02000600000000000000" pitchFamily="2" charset="0"/>
              </a:rPr>
              <a:t>Cuatro</a:t>
            </a:r>
            <a:endParaRPr lang="en-US" sz="7200" dirty="0">
              <a:latin typeface="CHICKEN Pie" panose="02000600000000000000" pitchFamily="2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333689"/>
            <a:ext cx="2357622" cy="328142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731" y="1985052"/>
            <a:ext cx="3763430" cy="4630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097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1.48148E-6 L 0.13581 0.0247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84" y="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28886" y="8407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s-MX" sz="2400" dirty="0">
                <a:latin typeface="CHICKEN Pie" panose="02000600000000000000" pitchFamily="2" charset="0"/>
              </a:rPr>
              <a:t>¿Me ayudas a guardar 1 caramelos en el mueble?</a:t>
            </a:r>
            <a:endParaRPr lang="en-US" sz="2400" dirty="0">
              <a:latin typeface="CHICKEN Pie" panose="02000600000000000000" pitchFamily="2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75" y="3419413"/>
            <a:ext cx="2357622" cy="328142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4195" y="1230583"/>
            <a:ext cx="5242171" cy="4034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n 4" descr="File:Twemoji2 1f36c.svg - Wikimedia Commons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149" y="5287691"/>
            <a:ext cx="1413147" cy="1413147"/>
          </a:xfrm>
          <a:prstGeom prst="rect">
            <a:avLst/>
          </a:prstGeom>
        </p:spPr>
      </p:pic>
      <p:pic>
        <p:nvPicPr>
          <p:cNvPr id="7" name="Imagen 6" descr="File:Twemoji2 1f36c.svg - Wikimedia Commons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208" y="5264849"/>
            <a:ext cx="1413147" cy="1413147"/>
          </a:xfrm>
          <a:prstGeom prst="rect">
            <a:avLst/>
          </a:prstGeom>
        </p:spPr>
      </p:pic>
      <p:pic>
        <p:nvPicPr>
          <p:cNvPr id="8" name="Imagen 7" descr="File:Twemoji2 1f36c.svg - Wikimedia Commons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146" y="5256701"/>
            <a:ext cx="1413147" cy="1413147"/>
          </a:xfrm>
          <a:prstGeom prst="rect">
            <a:avLst/>
          </a:prstGeom>
        </p:spPr>
      </p:pic>
      <p:pic>
        <p:nvPicPr>
          <p:cNvPr id="9" name="Imagen 8" descr="File:Twemoji2 1f36c.svg - Wikimedia Commons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732" y="5248553"/>
            <a:ext cx="1413147" cy="1413147"/>
          </a:xfrm>
          <a:prstGeom prst="rect">
            <a:avLst/>
          </a:prstGeom>
        </p:spPr>
      </p:pic>
      <p:pic>
        <p:nvPicPr>
          <p:cNvPr id="10" name="Imagen 9" descr="File:Twemoji2 1f36c.svg - Wikimedia Commons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9330" y="5240405"/>
            <a:ext cx="1413147" cy="1413147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0075" y="84075"/>
            <a:ext cx="1020229" cy="125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02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07407E-6 L -1.875E-6 4.07407E-6 C 0.00156 -0.00694 0.00273 -0.01435 0.00469 -0.02083 C 0.00547 -0.02407 0.00703 -0.02639 0.0082 -0.02917 C 0.00898 -0.03125 0.00963 -0.03356 0.01054 -0.03565 C 0.01159 -0.03843 0.01289 -0.04097 0.01406 -0.04398 C 0.01484 -0.04583 0.01575 -0.04792 0.0164 -0.05 C 0.01692 -0.05208 0.01679 -0.05463 0.01758 -0.05648 C 0.01849 -0.0588 0.01992 -0.06042 0.02109 -0.0625 C 0.02526 -0.07153 0.02187 -0.06574 0.02461 -0.075 C 0.02513 -0.07731 0.02617 -0.07917 0.02695 -0.08148 C 0.02773 -0.08403 0.02851 -0.08704 0.02929 -0.08981 C 0.02969 -0.09306 0.03008 -0.09653 0.03047 -0.1 C 0.03086 -0.10486 0.03099 -0.10995 0.03164 -0.11481 C 0.03255 -0.12315 0.03372 -0.13148 0.03515 -0.13981 C 0.04088 -0.17315 0.03893 -0.15116 0.04219 -0.18148 C 0.04258 -0.18611 0.04297 -0.19097 0.04336 -0.19583 C 0.04479 -0.21574 0.04427 -0.21065 0.0457 -0.23148 C 0.0457 -0.2331 0.04752 -0.25972 0.04804 -0.2625 C 0.04844 -0.2662 0.04961 -0.26944 0.05039 -0.27315 C 0.05117 -0.28241 0.05208 -0.29051 0.05273 -0.3 C 0.05351 -0.3125 0.05221 -0.32616 0.05508 -0.3375 L 0.05859 -0.35231 C 0.05898 -0.35694 0.05924 -0.36204 0.05976 -0.36667 C 0.06002 -0.36968 0.06054 -0.37222 0.06094 -0.375 C 0.06133 -0.37847 0.06159 -0.38218 0.06211 -0.38565 C 0.06276 -0.3912 0.06445 -0.40231 0.06445 -0.40231 C 0.06484 -0.40787 0.0651 -0.41343 0.06562 -0.41898 C 0.06588 -0.42292 0.06719 -0.43333 0.06797 -0.4375 C 0.06862 -0.4419 0.06953 -0.44583 0.07031 -0.45 C 0.0707 -0.45231 0.07148 -0.45417 0.07148 -0.45648 L 0.07148 -0.4625 L 0.07265 -0.4625 " pathEditMode="relative" ptsTypes="AAAAAAAAAAAAAAAAAAAAAAAAAAAAA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2.96296E-6 L -1.25E-6 -2.96296E-6 C 0.00039 -0.0162 0.00052 -0.03217 0.00143 -0.04814 C 0.00156 -0.05092 0.00248 -0.05347 0.003 -0.05601 C 0.00352 -0.05972 0.00391 -0.06319 0.00443 -0.06666 C 0.00521 -0.08449 0.00612 -0.10972 0.00742 -0.128 C 0.01042 -0.17106 0.00938 -0.10925 0.01198 -0.2 C 0.01289 -0.23564 0.0086 -0.27291 0.01498 -0.30671 L 0.01797 -0.32268 C 0.01862 -0.33148 0.0194 -0.34953 0.0224 -0.3574 C 0.02344 -0.36018 0.02461 -0.3625 0.02539 -0.3655 C 0.03216 -0.38935 0.01888 -0.35138 0.02995 -0.3868 C 0.03112 -0.39074 0.03307 -0.39375 0.03438 -0.39745 C 0.03568 -0.40069 0.03633 -0.40462 0.03737 -0.4081 C 0.03828 -0.41087 0.03959 -0.41319 0.0405 -0.4162 C 0.04167 -0.42037 0.04219 -0.42523 0.04349 -0.42939 C 0.04466 -0.43333 0.04649 -0.43657 0.04792 -0.44004 C 0.05091 -0.45601 0.04909 -0.45439 0.05547 -0.46412 C 0.05729 -0.46689 0.05925 -0.47013 0.06146 -0.47199 C 0.06328 -0.47384 0.0655 -0.47361 0.06745 -0.47476 C 0.078 -0.48032 0.07305 -0.48009 0.078 -0.48009 L 0.078 -0.48263 " pathEditMode="relative" ptsTypes="AAAAAAAAAAAAAAAAAAAAA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6945E-18 5.55556E-6 L 3.46945E-18 5.55556E-6 C 0.00091 -0.01249 0.0017 -0.02499 0.003 -0.03749 C 0.0043 -0.05161 0.00821 -0.078 0.01042 -0.09073 C 0.01381 -0.11041 0.01901 -0.12916 0.02097 -0.1493 C 0.02149 -0.15485 0.02201 -0.16018 0.0224 -0.1655 C 0.02292 -0.17152 0.02318 -0.178 0.02396 -0.18402 C 0.02513 -0.19305 0.02709 -0.20184 0.02839 -0.21064 C 0.03047 -0.22407 0.03229 -0.23749 0.03438 -0.25069 C 0.03581 -0.25971 0.03776 -0.26828 0.03894 -0.27731 C 0.04024 -0.28795 0.04076 -0.29883 0.04193 -0.30948 C 0.04245 -0.31388 0.04297 -0.31828 0.04349 -0.32268 C 0.04401 -0.328 0.04414 -0.33356 0.04493 -0.33865 C 0.04662 -0.34976 0.04779 -0.35161 0.05091 -0.35994 C 0.05144 -0.36342 0.05287 -0.37476 0.05391 -0.37869 C 0.0586 -0.39513 0.05599 -0.37707 0.0599 -0.39999 C 0.06354 -0.42106 0.05886 -0.40647 0.06446 -0.42129 C 0.06498 -0.42569 0.06511 -0.43055 0.06589 -0.43471 C 0.06654 -0.43772 0.0681 -0.43981 0.06888 -0.44258 C 0.07058 -0.4486 0.07045 -0.44883 0.07045 -0.45323 L 0.07045 -0.45323 L 0.07201 -0.45323 " pathEditMode="relative" ptsTypes="AAAAAAAAAAAAAAAAAAAAAA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3.7037E-7 L 4.375E-6 3.7037E-7 C -0.00352 -0.00463 -0.00716 -0.0088 -0.01055 -0.01343 C -0.02175 -0.02917 -0.0319 -0.04699 -0.04362 -0.06135 C -0.04857 -0.0676 -0.05378 -0.07338 -0.05859 -0.0801 C -0.0638 -0.0875 -0.06836 -0.09676 -0.07357 -0.10417 C -0.07774 -0.10996 -0.09479 -0.13056 -0.10052 -0.13611 C -0.1056 -0.14098 -0.11211 -0.14398 -0.11706 -0.14954 C -0.11914 -0.15186 -0.12096 -0.1551 -0.12305 -0.15741 C -0.13555 -0.1713 -0.12331 -0.15648 -0.13359 -0.16551 C -0.14154 -0.17246 -0.14128 -0.1757 -0.15013 -0.18148 C -0.15247 -0.18311 -0.15508 -0.18287 -0.15755 -0.18403 C -0.16367 -0.18727 -0.16953 -0.19121 -0.17552 -0.19468 C -0.17708 -0.19561 -0.17878 -0.19584 -0.18008 -0.19746 C -0.18164 -0.19931 -0.18294 -0.20139 -0.18464 -0.20278 C -0.18698 -0.20486 -0.19284 -0.20695 -0.19505 -0.20811 C -0.20547 -0.21343 -0.19284 -0.20764 -0.2056 -0.21621 C -0.21628 -0.22338 -0.2069 -0.21343 -0.21758 -0.22408 C -0.21914 -0.2257 -0.22044 -0.22824 -0.22214 -0.2294 C -0.225 -0.23172 -0.22852 -0.23172 -0.23112 -0.23473 L -0.2401 -0.24537 L -0.24453 -0.2507 C -0.24622 -0.25973 -0.24453 -0.2588 -0.24753 -0.2588 L -0.24753 -0.2588 L -0.24753 -0.26135 " pathEditMode="relative" ptsTypes="AAAAAAAAAAAAAAAAAAAAAAAAA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8800" dirty="0">
                <a:latin typeface="CHICKEN Pie" panose="02000600000000000000" pitchFamily="2" charset="0"/>
              </a:rPr>
              <a:t>MUY BIEN </a:t>
            </a:r>
            <a:endParaRPr lang="en-US" sz="8800" dirty="0">
              <a:latin typeface="CHICKEN Pie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8998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7200" dirty="0">
                <a:latin typeface="CHICKEN Pie" panose="02000600000000000000" pitchFamily="2" charset="0"/>
              </a:rPr>
              <a:t>cinco</a:t>
            </a:r>
            <a:endParaRPr lang="en-US" sz="7200" dirty="0">
              <a:latin typeface="CHICKEN Pie" panose="02000600000000000000" pitchFamily="2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333689"/>
            <a:ext cx="2357622" cy="328142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81" b="89889" l="9977" r="9818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60592" y="1164522"/>
            <a:ext cx="4200000" cy="60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886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1.48148E-6 L 0.13581 0.0247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84" y="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28886" y="8407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s-MX" sz="2400" dirty="0">
                <a:latin typeface="CHICKEN Pie" panose="02000600000000000000" pitchFamily="2" charset="0"/>
              </a:rPr>
              <a:t>¿Me ayudas a guardar 1 caramelos en el mueble?</a:t>
            </a:r>
            <a:endParaRPr lang="en-US" sz="2400" dirty="0">
              <a:latin typeface="CHICKEN Pie" panose="02000600000000000000" pitchFamily="2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75" y="3419413"/>
            <a:ext cx="2357622" cy="328142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4195" y="1230583"/>
            <a:ext cx="5242171" cy="4034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n 4" descr="File:Twemoji2 1f36c.svg - Wikimedia Commons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149" y="5287691"/>
            <a:ext cx="1413147" cy="1413147"/>
          </a:xfrm>
          <a:prstGeom prst="rect">
            <a:avLst/>
          </a:prstGeom>
        </p:spPr>
      </p:pic>
      <p:pic>
        <p:nvPicPr>
          <p:cNvPr id="7" name="Imagen 6" descr="File:Twemoji2 1f36c.svg - Wikimedia Commons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208" y="5264849"/>
            <a:ext cx="1413147" cy="1413147"/>
          </a:xfrm>
          <a:prstGeom prst="rect">
            <a:avLst/>
          </a:prstGeom>
        </p:spPr>
      </p:pic>
      <p:pic>
        <p:nvPicPr>
          <p:cNvPr id="8" name="Imagen 7" descr="File:Twemoji2 1f36c.svg - Wikimedia Commons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146" y="5256701"/>
            <a:ext cx="1413147" cy="1413147"/>
          </a:xfrm>
          <a:prstGeom prst="rect">
            <a:avLst/>
          </a:prstGeom>
        </p:spPr>
      </p:pic>
      <p:pic>
        <p:nvPicPr>
          <p:cNvPr id="9" name="Imagen 8" descr="File:Twemoji2 1f36c.svg - Wikimedia Commons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732" y="5248553"/>
            <a:ext cx="1413147" cy="1413147"/>
          </a:xfrm>
          <a:prstGeom prst="rect">
            <a:avLst/>
          </a:prstGeom>
        </p:spPr>
      </p:pic>
      <p:pic>
        <p:nvPicPr>
          <p:cNvPr id="10" name="Imagen 9" descr="File:Twemoji2 1f36c.svg - Wikimedia Commons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9330" y="5240405"/>
            <a:ext cx="1413147" cy="141314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5220"/>
            <a:ext cx="1074355" cy="1542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292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07407E-6 L -1.875E-6 4.07407E-6 C 0.00156 -0.00694 0.00273 -0.01435 0.00469 -0.02083 C 0.00547 -0.02407 0.00703 -0.02639 0.0082 -0.02917 C 0.00898 -0.03125 0.00963 -0.03356 0.01054 -0.03565 C 0.01159 -0.03843 0.01289 -0.04097 0.01406 -0.04398 C 0.01484 -0.04583 0.01575 -0.04792 0.0164 -0.05 C 0.01692 -0.05208 0.01679 -0.05463 0.01758 -0.05648 C 0.01849 -0.0588 0.01992 -0.06042 0.02109 -0.0625 C 0.02526 -0.07153 0.02187 -0.06574 0.02461 -0.075 C 0.02513 -0.07731 0.02617 -0.07917 0.02695 -0.08148 C 0.02773 -0.08403 0.02851 -0.08704 0.02929 -0.08981 C 0.02969 -0.09306 0.03008 -0.09653 0.03047 -0.1 C 0.03086 -0.10486 0.03099 -0.10995 0.03164 -0.11481 C 0.03255 -0.12315 0.03372 -0.13148 0.03515 -0.13981 C 0.04088 -0.17315 0.03893 -0.15116 0.04219 -0.18148 C 0.04258 -0.18611 0.04297 -0.19097 0.04336 -0.19583 C 0.04479 -0.21574 0.04427 -0.21065 0.0457 -0.23148 C 0.0457 -0.2331 0.04752 -0.25972 0.04804 -0.2625 C 0.04844 -0.2662 0.04961 -0.26944 0.05039 -0.27315 C 0.05117 -0.28241 0.05208 -0.29051 0.05273 -0.3 C 0.05351 -0.3125 0.05221 -0.32616 0.05508 -0.3375 L 0.05859 -0.35231 C 0.05898 -0.35694 0.05924 -0.36204 0.05976 -0.36667 C 0.06002 -0.36968 0.06054 -0.37222 0.06094 -0.375 C 0.06133 -0.37847 0.06159 -0.38218 0.06211 -0.38565 C 0.06276 -0.3912 0.06445 -0.40231 0.06445 -0.40231 C 0.06484 -0.40787 0.0651 -0.41343 0.06562 -0.41898 C 0.06588 -0.42292 0.06719 -0.43333 0.06797 -0.4375 C 0.06862 -0.4419 0.06953 -0.44583 0.07031 -0.45 C 0.0707 -0.45231 0.07148 -0.45417 0.07148 -0.45648 L 0.07148 -0.4625 L 0.07265 -0.4625 " pathEditMode="relative" ptsTypes="AAAAAAAAAAAAAAAAAAAAAAAAAAAAA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2.96296E-6 L -1.25E-6 -2.96296E-6 C 0.00039 -0.0162 0.00052 -0.03217 0.00143 -0.04814 C 0.00156 -0.05092 0.00248 -0.05347 0.003 -0.05601 C 0.00352 -0.05972 0.00391 -0.06319 0.00443 -0.06666 C 0.00521 -0.08449 0.00612 -0.10972 0.00742 -0.128 C 0.01042 -0.17106 0.00938 -0.10925 0.01198 -0.2 C 0.01289 -0.23564 0.0086 -0.27291 0.01498 -0.30671 L 0.01797 -0.32268 C 0.01862 -0.33148 0.0194 -0.34953 0.0224 -0.3574 C 0.02344 -0.36018 0.02461 -0.3625 0.02539 -0.3655 C 0.03216 -0.38935 0.01888 -0.35138 0.02995 -0.3868 C 0.03112 -0.39074 0.03307 -0.39375 0.03438 -0.39745 C 0.03568 -0.40069 0.03633 -0.40462 0.03737 -0.4081 C 0.03828 -0.41087 0.03959 -0.41319 0.0405 -0.4162 C 0.04167 -0.42037 0.04219 -0.42523 0.04349 -0.42939 C 0.04466 -0.43333 0.04649 -0.43657 0.04792 -0.44004 C 0.05091 -0.45601 0.04909 -0.45439 0.05547 -0.46412 C 0.05729 -0.46689 0.05925 -0.47013 0.06146 -0.47199 C 0.06328 -0.47384 0.0655 -0.47361 0.06745 -0.47476 C 0.078 -0.48032 0.07305 -0.48009 0.078 -0.48009 L 0.078 -0.48263 " pathEditMode="relative" ptsTypes="AAAAAAAAAAAAAAAAAAAAA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96296E-6 L -3.54167E-6 0.00023 C -0.00351 -0.00463 -0.00716 -0.0088 -0.01054 -0.01343 C -0.02174 -0.02917 -0.0319 -0.04699 -0.04362 -0.06135 C -0.04856 -0.0676 -0.05377 -0.07338 -0.05859 -0.0801 C -0.0638 -0.0875 -0.06836 -0.09676 -0.07356 -0.10417 C -0.07773 -0.10996 -0.09479 -0.13056 -0.10052 -0.13611 C -0.1056 -0.14098 -0.11211 -0.14398 -0.11705 -0.14954 C -0.11914 -0.15185 -0.12096 -0.1551 -0.12304 -0.15741 C -0.13554 -0.1713 -0.1233 -0.15648 -0.13359 -0.16551 C -0.14153 -0.17246 -0.14127 -0.1757 -0.15013 -0.18148 C -0.15247 -0.1831 -0.15507 -0.18287 -0.15755 -0.18403 C -0.16367 -0.18727 -0.16953 -0.19121 -0.17552 -0.19468 C -0.17708 -0.1956 -0.17877 -0.19584 -0.18007 -0.19746 C -0.18164 -0.19931 -0.18294 -0.20139 -0.18463 -0.20278 C -0.18698 -0.20486 -0.19283 -0.20695 -0.19505 -0.2081 C -0.20547 -0.21343 -0.19283 -0.20764 -0.2056 -0.21621 C -0.21627 -0.22338 -0.2069 -0.21343 -0.21757 -0.22408 C -0.21914 -0.2257 -0.22044 -0.22824 -0.22213 -0.2294 C -0.225 -0.23172 -0.22851 -0.23172 -0.23112 -0.23473 L -0.2401 -0.24537 L -0.24453 -0.2507 C -0.24622 -0.25973 -0.24453 -0.2588 -0.24752 -0.2588 L -0.24752 -0.25857 L -0.24752 -0.26135 " pathEditMode="relative" rAng="0" ptsTypes="AAAAAAAAAAAAAAAAAAAAAAA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83" y="-1305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2.22222E-6 L 5.83333E-6 2.22222E-6 C 0.03868 -0.23541 0.00364 -0.00254 0.02397 -0.1868 C 0.02761 -0.22037 0.04584 -0.31736 0.04949 -0.33889 C 0.05743 -0.38634 0.0573 -0.3993 0.06746 -0.44282 C 0.06993 -0.45393 0.07344 -0.46412 0.07644 -0.47477 C 0.07748 -0.48634 0.07787 -0.49815 0.07943 -0.50949 C 0.08035 -0.5162 0.08256 -0.52176 0.08386 -0.52824 C 0.08464 -0.53171 0.0849 -0.53541 0.08542 -0.53889 C 0.08581 -0.54166 0.08647 -0.54421 0.08699 -0.54676 C 0.08647 -0.51852 0.08621 -0.49004 0.08542 -0.46157 C 0.08516 -0.45347 0.08464 -0.44537 0.08386 -0.4375 C 0.0823 -0.41991 0.08243 -0.43518 0.08243 -0.42685 L 0.08243 -0.42685 L 0.08243 -0.42685 " pathEditMode="relative" ptsTypes="AAAAAAAAAAAAAAA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6000">
              <a:schemeClr val="accent3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>
                <a:latin typeface="CHICKEN Pie" panose="02000600000000000000" pitchFamily="2" charset="0"/>
              </a:rPr>
              <a:t>¿Hola me ayudarías a contar los números?</a:t>
            </a:r>
            <a:endParaRPr lang="en-US" dirty="0">
              <a:latin typeface="CHICKEN Pie" panose="02000600000000000000" pitchFamily="2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19283" y="1690688"/>
            <a:ext cx="3795979" cy="5539363"/>
          </a:xfrm>
          <a:prstGeom prst="rect">
            <a:avLst/>
          </a:prstGeom>
        </p:spPr>
      </p:pic>
      <p:sp>
        <p:nvSpPr>
          <p:cNvPr id="5" name="Rectángulo redondeado 4">
            <a:hlinkClick r:id="rId4" action="ppaction://hlinksldjump"/>
          </p:cNvPr>
          <p:cNvSpPr/>
          <p:nvPr/>
        </p:nvSpPr>
        <p:spPr>
          <a:xfrm>
            <a:off x="9296400" y="5314950"/>
            <a:ext cx="2305050" cy="12192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dirty="0">
                <a:latin typeface="CHICKEN Pie" panose="02000600000000000000" pitchFamily="2" charset="0"/>
              </a:rPr>
              <a:t>COMENZAR</a:t>
            </a:r>
            <a:endParaRPr lang="en-US" sz="3200" dirty="0">
              <a:latin typeface="CHICKEN Pie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7567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8800" dirty="0">
                <a:latin typeface="CHICKEN Pie" panose="02000600000000000000" pitchFamily="2" charset="0"/>
              </a:rPr>
              <a:t>MUY BIEN </a:t>
            </a:r>
            <a:endParaRPr lang="en-US" sz="8800" dirty="0">
              <a:latin typeface="CHICKEN Pie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5235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6000">
              <a:schemeClr val="accent3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8800" dirty="0">
                <a:latin typeface="CHICKEN Pie" panose="02000600000000000000" pitchFamily="2" charset="0"/>
              </a:rPr>
              <a:t>FELICIDADES</a:t>
            </a:r>
            <a:endParaRPr lang="en-US" sz="8800" dirty="0">
              <a:latin typeface="CHICKEN Pie" panose="02000600000000000000" pitchFamily="2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859" r="9577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00475" y="1515719"/>
            <a:ext cx="4591050" cy="5685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127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6600" dirty="0">
                <a:latin typeface="CHICKEN Pie" panose="02000600000000000000" pitchFamily="2" charset="0"/>
              </a:rPr>
              <a:t>Cero</a:t>
            </a:r>
            <a:endParaRPr lang="en-US" sz="6600" dirty="0">
              <a:latin typeface="CHICKEN Pie" panose="02000600000000000000" pitchFamily="2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95" b="97605" l="9847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05572" y="1690688"/>
            <a:ext cx="4352381" cy="477142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075" y="3419413"/>
            <a:ext cx="2357622" cy="32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884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48148E-6 L 0.06692 0.04005 C 0.08099 0.04908 0.10182 0.05394 0.12383 0.05394 C 0.14883 0.05394 0.16888 0.04908 0.18281 0.04005 C 0.20521 0.02662 0.14166 0.05208 0.16393 0.0386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88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28886" y="8407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s-MX" sz="2400" dirty="0">
                <a:latin typeface="CHICKEN Pie" panose="02000600000000000000" pitchFamily="2" charset="0"/>
              </a:rPr>
              <a:t>¿Me ayudas a guardar 0 caramelos en el mueble?</a:t>
            </a:r>
            <a:endParaRPr lang="en-US" sz="2400" dirty="0">
              <a:latin typeface="CHICKEN Pie" panose="02000600000000000000" pitchFamily="2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95" b="97605" l="9847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4056" y="441263"/>
            <a:ext cx="1989660" cy="218122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075" y="3419413"/>
            <a:ext cx="2357622" cy="328142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4195" y="1230583"/>
            <a:ext cx="5242171" cy="4034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n 4" descr="File:Twemoji2 1f36c.svg - Wikimedia Commons">
            <a:hlinkClick r:id="" action="ppaction://noaction">
              <a:snd r:embed="rId6" name="bomb.wav"/>
            </a:hlinkClick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975" y="5264850"/>
            <a:ext cx="1413147" cy="1413147"/>
          </a:xfrm>
          <a:prstGeom prst="rect">
            <a:avLst/>
          </a:prstGeom>
        </p:spPr>
      </p:pic>
      <p:pic>
        <p:nvPicPr>
          <p:cNvPr id="7" name="Imagen 6" descr="File:Twemoji2 1f36c.svg - Wikimedia Commons">
            <a:hlinkClick r:id="" action="ppaction://noaction" highlightClick="1">
              <a:snd r:embed="rId6" name="bomb.wav"/>
            </a:hlinkClick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617" y="5369687"/>
            <a:ext cx="1413147" cy="1413147"/>
          </a:xfrm>
          <a:prstGeom prst="rect">
            <a:avLst/>
          </a:prstGeom>
        </p:spPr>
      </p:pic>
      <p:pic>
        <p:nvPicPr>
          <p:cNvPr id="8" name="Imagen 7" descr="File:Twemoji2 1f36c.svg - Wikimedia Commons">
            <a:hlinkClick r:id="" action="ppaction://noaction">
              <a:snd r:embed="rId6" name="bomb.wav"/>
            </a:hlinkClick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259" y="5363200"/>
            <a:ext cx="1413147" cy="1413147"/>
          </a:xfrm>
          <a:prstGeom prst="rect">
            <a:avLst/>
          </a:prstGeom>
        </p:spPr>
      </p:pic>
      <p:pic>
        <p:nvPicPr>
          <p:cNvPr id="9" name="Imagen 8" descr="File:Twemoji2 1f36c.svg - Wikimedia Commons">
            <a:hlinkClick r:id="" action="ppaction://noaction">
              <a:snd r:embed="rId6" name="bomb.wav"/>
            </a:hlinkClick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738" y="5264849"/>
            <a:ext cx="1413147" cy="141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91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8800" dirty="0">
                <a:latin typeface="CHICKEN Pie" panose="02000600000000000000" pitchFamily="2" charset="0"/>
              </a:rPr>
              <a:t>MUY BIEN </a:t>
            </a:r>
            <a:endParaRPr lang="en-US" sz="8800" dirty="0">
              <a:latin typeface="CHICKEN Pie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374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7200" dirty="0">
                <a:latin typeface="CHICKEN Pie" panose="02000600000000000000" pitchFamily="2" charset="0"/>
              </a:rPr>
              <a:t>Uno</a:t>
            </a:r>
            <a:endParaRPr lang="en-US" sz="7200" dirty="0">
              <a:latin typeface="CHICKEN Pie" panose="02000600000000000000" pitchFamily="2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333689"/>
            <a:ext cx="2357622" cy="328142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53" b="95577" l="9830" r="9584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94618" y="1690688"/>
            <a:ext cx="3748879" cy="4043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97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1.48148E-6 L 0.13581 0.0247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84" y="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28886" y="8407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s-MX" sz="2400" dirty="0">
                <a:latin typeface="CHICKEN Pie" panose="02000600000000000000" pitchFamily="2" charset="0"/>
              </a:rPr>
              <a:t>¿Me ayudas a guardar 1 caramelos en el mueble?</a:t>
            </a:r>
            <a:endParaRPr lang="en-US" sz="2400" dirty="0">
              <a:latin typeface="CHICKEN Pie" panose="02000600000000000000" pitchFamily="2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75" y="3419413"/>
            <a:ext cx="2357622" cy="328142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4195" y="1230583"/>
            <a:ext cx="5242171" cy="4034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n 4" descr="File:Twemoji2 1f36c.svg - Wikimedia Commons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149" y="5287691"/>
            <a:ext cx="1413147" cy="1413147"/>
          </a:xfrm>
          <a:prstGeom prst="rect">
            <a:avLst/>
          </a:prstGeom>
        </p:spPr>
      </p:pic>
      <p:pic>
        <p:nvPicPr>
          <p:cNvPr id="7" name="Imagen 6" descr="File:Twemoji2 1f36c.svg - Wikimedia Commons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208" y="5264849"/>
            <a:ext cx="1413147" cy="1413147"/>
          </a:xfrm>
          <a:prstGeom prst="rect">
            <a:avLst/>
          </a:prstGeom>
        </p:spPr>
      </p:pic>
      <p:pic>
        <p:nvPicPr>
          <p:cNvPr id="8" name="Imagen 7" descr="File:Twemoji2 1f36c.svg - Wikimedia Commons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146" y="5256701"/>
            <a:ext cx="1413147" cy="1413147"/>
          </a:xfrm>
          <a:prstGeom prst="rect">
            <a:avLst/>
          </a:prstGeom>
        </p:spPr>
      </p:pic>
      <p:pic>
        <p:nvPicPr>
          <p:cNvPr id="9" name="Imagen 8" descr="File:Twemoji2 1f36c.svg - Wikimedia Commons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732" y="5248553"/>
            <a:ext cx="1413147" cy="1413147"/>
          </a:xfrm>
          <a:prstGeom prst="rect">
            <a:avLst/>
          </a:prstGeom>
        </p:spPr>
      </p:pic>
      <p:pic>
        <p:nvPicPr>
          <p:cNvPr id="10" name="Imagen 9" descr="File:Twemoji2 1f36c.svg - Wikimedia Commons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9330" y="5240405"/>
            <a:ext cx="1413147" cy="1413147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53" b="95577" l="9830" r="9584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189446" cy="12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381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07407E-6 L -1.875E-6 4.07407E-6 C 0.00156 -0.00694 0.00273 -0.01435 0.00469 -0.02083 C 0.00547 -0.02407 0.00703 -0.02639 0.0082 -0.02917 C 0.00898 -0.03125 0.00963 -0.03356 0.01054 -0.03565 C 0.01159 -0.03843 0.01289 -0.04097 0.01406 -0.04398 C 0.01484 -0.04583 0.01575 -0.04792 0.0164 -0.05 C 0.01692 -0.05208 0.01679 -0.05463 0.01758 -0.05648 C 0.01849 -0.0588 0.01992 -0.06042 0.02109 -0.0625 C 0.02526 -0.07153 0.02187 -0.06574 0.02461 -0.075 C 0.02513 -0.07731 0.02617 -0.07917 0.02695 -0.08148 C 0.02773 -0.08403 0.02851 -0.08704 0.02929 -0.08981 C 0.02969 -0.09306 0.03008 -0.09653 0.03047 -0.1 C 0.03086 -0.10486 0.03099 -0.10995 0.03164 -0.11481 C 0.03255 -0.12315 0.03372 -0.13148 0.03515 -0.13981 C 0.04088 -0.17315 0.03893 -0.15116 0.04219 -0.18148 C 0.04258 -0.18611 0.04297 -0.19097 0.04336 -0.19583 C 0.04479 -0.21574 0.04427 -0.21065 0.0457 -0.23148 C 0.0457 -0.2331 0.04752 -0.25972 0.04804 -0.2625 C 0.04844 -0.2662 0.04961 -0.26944 0.05039 -0.27315 C 0.05117 -0.28241 0.05208 -0.29051 0.05273 -0.3 C 0.05351 -0.3125 0.05221 -0.32616 0.05508 -0.3375 L 0.05859 -0.35231 C 0.05898 -0.35694 0.05924 -0.36204 0.05976 -0.36667 C 0.06002 -0.36968 0.06054 -0.37222 0.06094 -0.375 C 0.06133 -0.37847 0.06159 -0.38218 0.06211 -0.38565 C 0.06276 -0.3912 0.06445 -0.40231 0.06445 -0.40231 C 0.06484 -0.40787 0.0651 -0.41343 0.06562 -0.41898 C 0.06588 -0.42292 0.06719 -0.43333 0.06797 -0.4375 C 0.06862 -0.4419 0.06953 -0.44583 0.07031 -0.45 C 0.0707 -0.45231 0.07148 -0.45417 0.07148 -0.45648 L 0.07148 -0.4625 L 0.07265 -0.4625 " pathEditMode="relative" ptsTypes="AAAAAAAAAAAAAAAAAAAAAAAAAAAAA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8800" dirty="0">
                <a:latin typeface="CHICKEN Pie" panose="02000600000000000000" pitchFamily="2" charset="0"/>
              </a:rPr>
              <a:t>MUY BIEN </a:t>
            </a:r>
            <a:endParaRPr lang="en-US" sz="8800" dirty="0">
              <a:latin typeface="CHICKEN Pie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7132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6600" dirty="0">
                <a:latin typeface="CHICKEN Pie" panose="02000600000000000000" pitchFamily="2" charset="0"/>
              </a:rPr>
              <a:t>Dos</a:t>
            </a:r>
            <a:endParaRPr lang="en-US" sz="6600" dirty="0">
              <a:latin typeface="CHICKEN Pie" panose="02000600000000000000" pitchFamily="2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75" y="3419413"/>
            <a:ext cx="2357622" cy="328142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5524" y="1690688"/>
            <a:ext cx="3780952" cy="51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071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48148E-6 L 0.06692 0.04005 C 0.08086 0.04908 0.10182 0.05394 0.12383 0.05394 C 0.14883 0.05394 0.16888 0.04908 0.18281 0.04005 C 0.20521 0.02662 0.11823 0.04653 0.14049 0.0331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23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98</Words>
  <Application>Microsoft Office PowerPoint</Application>
  <PresentationFormat>Panorámica</PresentationFormat>
  <Paragraphs>22</Paragraphs>
  <Slides>21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CHICKEN Pie</vt:lpstr>
      <vt:lpstr>Tema de Office</vt:lpstr>
      <vt:lpstr>Aprendiendo los números </vt:lpstr>
      <vt:lpstr>¿Hola me ayudarías a contar los números?</vt:lpstr>
      <vt:lpstr>Cero</vt:lpstr>
      <vt:lpstr>¿Me ayudas a guardar 0 caramelos en el mueble?</vt:lpstr>
      <vt:lpstr>MUY BIEN </vt:lpstr>
      <vt:lpstr>Uno</vt:lpstr>
      <vt:lpstr>¿Me ayudas a guardar 1 caramelos en el mueble?</vt:lpstr>
      <vt:lpstr>MUY BIEN </vt:lpstr>
      <vt:lpstr>Dos</vt:lpstr>
      <vt:lpstr>¿Me ayudas a guardar 2 caramelos en el mueble?</vt:lpstr>
      <vt:lpstr>MUY BIEN </vt:lpstr>
      <vt:lpstr>Tres</vt:lpstr>
      <vt:lpstr>¿Me ayudas a guardar 3 caramelos en el mueble?</vt:lpstr>
      <vt:lpstr>MUY BIEN </vt:lpstr>
      <vt:lpstr>Cuatro</vt:lpstr>
      <vt:lpstr>¿Me ayudas a guardar 1 caramelos en el mueble?</vt:lpstr>
      <vt:lpstr>MUY BIEN </vt:lpstr>
      <vt:lpstr>cinco</vt:lpstr>
      <vt:lpstr>¿Me ayudas a guardar 1 caramelos en el mueble?</vt:lpstr>
      <vt:lpstr>MUY BIEN </vt:lpstr>
      <vt:lpstr>FELICIDADES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Aprendiendo los números</dc:title>
  <dc:creator>HP</dc:creator>
  <cp:lastModifiedBy>ERIKA JACQUELINE ALVAREZ MORENO</cp:lastModifiedBy>
  <cp:revision>7</cp:revision>
  <dcterms:created xsi:type="dcterms:W3CDTF">2020-05-31T20:48:54Z</dcterms:created>
  <dcterms:modified xsi:type="dcterms:W3CDTF">2021-04-09T23:04:39Z</dcterms:modified>
</cp:coreProperties>
</file>