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88" r:id="rId4"/>
    <p:sldId id="289" r:id="rId5"/>
    <p:sldId id="258" r:id="rId6"/>
    <p:sldId id="290" r:id="rId7"/>
    <p:sldId id="259" r:id="rId8"/>
    <p:sldId id="291" r:id="rId9"/>
    <p:sldId id="268" r:id="rId10"/>
    <p:sldId id="292" r:id="rId11"/>
    <p:sldId id="272" r:id="rId12"/>
    <p:sldId id="293" r:id="rId13"/>
    <p:sldId id="295" r:id="rId14"/>
    <p:sldId id="297" r:id="rId15"/>
    <p:sldId id="296" r:id="rId16"/>
    <p:sldId id="298" r:id="rId17"/>
    <p:sldId id="299" r:id="rId18"/>
    <p:sldId id="300" r:id="rId19"/>
    <p:sldId id="278" r:id="rId20"/>
    <p:sldId id="279" r:id="rId21"/>
    <p:sldId id="301" r:id="rId22"/>
    <p:sldId id="302" r:id="rId23"/>
    <p:sldId id="303" r:id="rId24"/>
    <p:sldId id="282" r:id="rId25"/>
    <p:sldId id="304" r:id="rId26"/>
    <p:sldId id="287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0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37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82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9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86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08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638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94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01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548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95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906D-EE8D-460E-A121-3E4A221A259E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BED8-8052-4856-8B6D-52B8C38A50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37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483361" y="967408"/>
            <a:ext cx="12152622" cy="11579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HOY </a:t>
            </a:r>
            <a:r>
              <a:rPr lang="es-E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NOS VAMOS A DIVERTIR REPRESENTANDO</a:t>
            </a:r>
            <a:r>
              <a:rPr lang="es-ES" sz="32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21832" y="1949611"/>
            <a:ext cx="54745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Números y</a:t>
            </a:r>
          </a:p>
          <a:p>
            <a:pPr algn="ctr"/>
            <a:r>
              <a:rPr lang="es-E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Cantidades</a:t>
            </a:r>
          </a:p>
        </p:txBody>
      </p:sp>
      <p:pic>
        <p:nvPicPr>
          <p:cNvPr id="6" name="Picture 2" descr="Plato Vacío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80" y="4218858"/>
            <a:ext cx="2639141" cy="26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cono plana de hamburguesa con queso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79" y="4617470"/>
            <a:ext cx="1089027" cy="10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cono plana de hamburguesa con queso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09" y="5336540"/>
            <a:ext cx="1089027" cy="10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96021" y="4110393"/>
            <a:ext cx="12634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539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icatura dulce molino lolypop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971">
            <a:off x="1514296" y="1610968"/>
            <a:ext cx="2445958" cy="24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amelo dulce lolypop dibujos animados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1974">
            <a:off x="1155767" y="2229992"/>
            <a:ext cx="1989890" cy="19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molino de Halloween dulce lolypop - Descargar PNG/SVG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99" y="1544422"/>
            <a:ext cx="2777544" cy="27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molino de Halloween dulce lolypop - Descargar PNG/SVG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356">
            <a:off x="2419912" y="1821177"/>
            <a:ext cx="2777544" cy="27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3" y="3080110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978304" y="532862"/>
            <a:ext cx="6915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¿Cuántos dulces hay en</a:t>
            </a:r>
          </a:p>
          <a:p>
            <a:pPr algn="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 el vaso?</a:t>
            </a:r>
          </a:p>
        </p:txBody>
      </p:sp>
      <p:pic>
        <p:nvPicPr>
          <p:cNvPr id="2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5048">
            <a:off x="6787757" y="3272729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5053221" y="1526387"/>
            <a:ext cx="17267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957040" y="5687013"/>
            <a:ext cx="4280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3819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lato Vacío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9" y="1849125"/>
            <a:ext cx="3388529" cy="33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48" y="2771258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in en IMÁGENES INFANT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204166" y="532862"/>
            <a:ext cx="64642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¿Cuántas galletas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plato?</a:t>
            </a:r>
          </a:p>
        </p:txBody>
      </p:sp>
      <p:pic>
        <p:nvPicPr>
          <p:cNvPr id="29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19" y="3686980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42" y="2191573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17" y="2481415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75" y="3051282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2" y="3318690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9" y="4010764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48" y="2719340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19" y="3635062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42" y="2139655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17" y="2429497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75" y="2999364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2" y="3266772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9" y="3958846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1562977" y="2634239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325371" y="2033711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510810" y="2872634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222885" y="2170356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636372" y="3541184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2742648" y="3798585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3469885" y="3204026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094754" y="5436277"/>
            <a:ext cx="5642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¡Representemos la 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cantidad!</a:t>
            </a:r>
          </a:p>
        </p:txBody>
      </p:sp>
      <p:pic>
        <p:nvPicPr>
          <p:cNvPr id="51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lato Vacío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9" y="1849125"/>
            <a:ext cx="3388529" cy="33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48" y="2771258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in en IMÁGENES INFANT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1204166" y="532862"/>
            <a:ext cx="64642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¿Cuántas galletas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plato?</a:t>
            </a:r>
          </a:p>
        </p:txBody>
      </p:sp>
      <p:pic>
        <p:nvPicPr>
          <p:cNvPr id="29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19" y="3686980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42" y="2191573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17" y="2481415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75" y="3051282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2" y="3318690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9" y="4010764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48" y="2719340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19" y="3635062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42" y="2139655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17" y="2429497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75" y="2999364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2" y="3266772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cono de galleta de chispas de chocolate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9" y="3958846"/>
            <a:ext cx="837275" cy="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5297547" y="1631565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1620167" y="5668872"/>
            <a:ext cx="4280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3926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781333" y="455589"/>
            <a:ext cx="7504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Verónica debe introducir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3 lápices en el vaso…</a:t>
            </a:r>
          </a:p>
        </p:txBody>
      </p:sp>
      <p:pic>
        <p:nvPicPr>
          <p:cNvPr id="18" name="Picture 6" descr="Pin en Pop Stars Prin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2132564" y="5534970"/>
            <a:ext cx="6133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¡VAMOS A CONTAR!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297547" y="1631565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1268" name="Picture 4" descr="Lápiz Azul Color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1833">
            <a:off x="1958643" y="2767731"/>
            <a:ext cx="3035084" cy="9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ápiz Azul Color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4335" y="2848784"/>
            <a:ext cx="3035084" cy="9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ápiz Azul Color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92">
            <a:off x="984877" y="2939940"/>
            <a:ext cx="3035084" cy="9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7" y="2910555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781333" y="455589"/>
            <a:ext cx="7504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Verónica debe introducir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3 lápices en el vaso…</a:t>
            </a:r>
          </a:p>
        </p:txBody>
      </p:sp>
      <p:pic>
        <p:nvPicPr>
          <p:cNvPr id="18" name="Picture 6" descr="Pin en Pop Stars Prin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379701" y="5534970"/>
            <a:ext cx="3639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297547" y="1631565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1268" name="Picture 4" descr="Lápiz Azul Color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1833">
            <a:off x="1958643" y="2767731"/>
            <a:ext cx="3035084" cy="9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ápiz Azul Color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4335" y="2848784"/>
            <a:ext cx="3035084" cy="9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ápiz Azul Color - Gráficos vectoriales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92">
            <a:off x="984877" y="2939940"/>
            <a:ext cx="3035084" cy="9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7" y="2910555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90406" y="429832"/>
            <a:ext cx="53174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Andrés  debe introducir</a:t>
            </a:r>
          </a:p>
          <a:p>
            <a:r>
              <a:rPr lang="es-ES" sz="3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5 paletas en el vaso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61342" y="5694445"/>
            <a:ext cx="6133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¡VAMOS A CONTAR!</a:t>
            </a:r>
          </a:p>
        </p:txBody>
      </p:sp>
      <p:pic>
        <p:nvPicPr>
          <p:cNvPr id="13" name="Picture 6" descr="Pin en IMÁGENES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436">
            <a:off x="4954679" y="1284504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716">
            <a:off x="5453839" y="936373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1">
            <a:off x="5992048" y="885520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106">
            <a:off x="6381198" y="976897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760">
            <a:off x="6732820" y="1364506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60" y="2928092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2412565" y="1479899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267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90406" y="429832"/>
            <a:ext cx="53174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3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Andrés  debe introducir</a:t>
            </a:r>
          </a:p>
          <a:p>
            <a:r>
              <a:rPr lang="es-ES" sz="3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5 paletas en el vaso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808479" y="5694445"/>
            <a:ext cx="3639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  <p:pic>
        <p:nvPicPr>
          <p:cNvPr id="13" name="Picture 6" descr="Pin en IMÁGENES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436">
            <a:off x="4954679" y="1284504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716">
            <a:off x="5453839" y="936373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1">
            <a:off x="5992048" y="885520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106">
            <a:off x="6381198" y="976897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wnload Popsicle Tropical - Fondo De Pantalla Paleta De Hielo - Full Size 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760">
            <a:off x="6732820" y="1364506"/>
            <a:ext cx="1024967" cy="29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60" y="2928092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2412565" y="1479899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96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376464" y="455589"/>
            <a:ext cx="6314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Verónica debe ubicar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9 dulces en el plato…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132564" y="5534970"/>
            <a:ext cx="6133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¡VAMOS A CONTAR!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297547" y="1631565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  <p:pic>
        <p:nvPicPr>
          <p:cNvPr id="13" name="Picture 2" descr="Plato Vacío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55" y="1700169"/>
            <a:ext cx="3388529" cy="33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in en Pop Stars Printa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673">
            <a:off x="2310152" y="3618842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673">
            <a:off x="3210114" y="3666311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673">
            <a:off x="3678251" y="3166510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5196">
            <a:off x="1995549" y="2742956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0405">
            <a:off x="2693091" y="2830425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1176">
            <a:off x="2123435" y="2038428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6037">
            <a:off x="3791498" y="2601907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850">
            <a:off x="3229411" y="2088333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26" y="1713138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376464" y="455589"/>
            <a:ext cx="6314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Verónica debe ubicar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9 dulces en el plato…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379702" y="5534970"/>
            <a:ext cx="3639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297547" y="1631565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  <p:pic>
        <p:nvPicPr>
          <p:cNvPr id="13" name="Picture 2" descr="Plato Vacío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55" y="1700169"/>
            <a:ext cx="3388529" cy="33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in en Pop Stars Printa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673">
            <a:off x="2310152" y="3618842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673">
            <a:off x="3210114" y="3666311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673">
            <a:off x="3678251" y="3166510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5196">
            <a:off x="1995549" y="2742956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0405">
            <a:off x="2693091" y="2830425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1176">
            <a:off x="2123435" y="2038428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6037">
            <a:off x="3791498" y="2601907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850">
            <a:off x="3229411" y="2088333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imple naranja dulce de Halloween - Descargar PNG/SVG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26" y="1713138"/>
            <a:ext cx="1248704" cy="12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483361" y="967408"/>
            <a:ext cx="12152622" cy="11579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¡EXCELENTE! AHORA TE INVITO A REALIZAR LA SIGUIENTE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44312" y="2858136"/>
            <a:ext cx="72735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324673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157040" y="532862"/>
            <a:ext cx="65584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Antes de comenzar 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realizaremos conteo…</a:t>
            </a:r>
          </a:p>
        </p:txBody>
      </p:sp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662315" y="5360359"/>
            <a:ext cx="48074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¡Representemos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 los números</a:t>
            </a:r>
          </a:p>
        </p:txBody>
      </p:sp>
      <p:pic>
        <p:nvPicPr>
          <p:cNvPr id="205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818963" y="1515991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780758" y="2492447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427528" y="247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111945" y="245352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664350" y="2254512"/>
            <a:ext cx="10759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521413" y="245352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194641" y="2463253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76113" y="2453521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46865" y="243405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228337" y="240650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817698" y="2434058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1276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46" y="5596926"/>
            <a:ext cx="1074556" cy="11166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112525">
            <a:off x="5146368" y="5725846"/>
            <a:ext cx="1040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</a:p>
        </p:txBody>
      </p:sp>
      <p:pic>
        <p:nvPicPr>
          <p:cNvPr id="6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281218" y="184020"/>
            <a:ext cx="6859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¿Cuántas zanahorias hay en el plato?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245476" y="1135462"/>
            <a:ext cx="2678806" cy="269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40" name="Picture 4" descr="Zanahoria | Wikia Slime Rancher Español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25" y="2467872"/>
            <a:ext cx="1016403" cy="10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anahoria | Wikia Slime Rancher Español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73" y="1378584"/>
            <a:ext cx="1016403" cy="10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Zanahoria | Wikia Slime Rancher Español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1" y="1858496"/>
            <a:ext cx="1016403" cy="10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135637" y="367466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721923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663742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187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56465" y="183214"/>
            <a:ext cx="777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En el plato hay tres zanahorias ¡Muy bien!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245476" y="1135462"/>
            <a:ext cx="2678806" cy="269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40" name="Picture 4" descr="Zanahoria | Wikia Slime Rancher Español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25" y="2467872"/>
            <a:ext cx="1016403" cy="10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anahoria | Wikia Slime Rancher Español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73" y="1378584"/>
            <a:ext cx="1016403" cy="10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Zanahoria | Wikia Slime Rancher Español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1" y="1858496"/>
            <a:ext cx="1016403" cy="10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135637" y="367466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007010" y="1135462"/>
            <a:ext cx="12634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663742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301" y="5553271"/>
            <a:ext cx="1033127" cy="107486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 rot="1112525">
            <a:off x="5254382" y="5736762"/>
            <a:ext cx="870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¡Sí!</a:t>
            </a:r>
          </a:p>
        </p:txBody>
      </p:sp>
    </p:spTree>
    <p:extLst>
      <p:ext uri="{BB962C8B-B14F-4D97-AF65-F5344CB8AC3E}">
        <p14:creationId xmlns:p14="http://schemas.microsoft.com/office/powerpoint/2010/main" val="24184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46" y="5596926"/>
            <a:ext cx="1074556" cy="11166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112525">
            <a:off x="5146368" y="5725846"/>
            <a:ext cx="1040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</a:p>
        </p:txBody>
      </p:sp>
      <p:pic>
        <p:nvPicPr>
          <p:cNvPr id="6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354959" y="184020"/>
            <a:ext cx="6712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¿Cuántos caramelos hay en el plato?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245476" y="1135462"/>
            <a:ext cx="2678806" cy="269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4135637" y="367466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721923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663742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pic>
        <p:nvPicPr>
          <p:cNvPr id="18434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90" y="1765102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0" y="2424408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47" y="1461953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55" y="2200438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567364" y="184020"/>
            <a:ext cx="6287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¡En el plato hay cuatro caramelos!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245476" y="1135462"/>
            <a:ext cx="2678806" cy="269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2002325" y="1111741"/>
            <a:ext cx="12634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721923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663742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pic>
        <p:nvPicPr>
          <p:cNvPr id="18434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90" y="1765102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0" y="2424408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47" y="1461953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ulce caricatura - Descargar PNG/SVG 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55" y="2200438"/>
            <a:ext cx="973227" cy="9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301" y="5553271"/>
            <a:ext cx="1033127" cy="107486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 rot="1112525">
            <a:off x="5254382" y="5736762"/>
            <a:ext cx="870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¡Sí!</a:t>
            </a:r>
          </a:p>
        </p:txBody>
      </p:sp>
    </p:spTree>
    <p:extLst>
      <p:ext uri="{BB962C8B-B14F-4D97-AF65-F5344CB8AC3E}">
        <p14:creationId xmlns:p14="http://schemas.microsoft.com/office/powerpoint/2010/main" val="35060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51" y="5424231"/>
            <a:ext cx="1372404" cy="1296160"/>
          </a:xfrm>
          <a:prstGeom prst="rect">
            <a:avLst/>
          </a:prstGeom>
        </p:spPr>
      </p:pic>
      <p:pic>
        <p:nvPicPr>
          <p:cNvPr id="5124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58293" y="387877"/>
            <a:ext cx="4910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¿Cuántos lápices hay en el vaso?</a:t>
            </a:r>
          </a:p>
        </p:txBody>
      </p:sp>
      <p:pic>
        <p:nvPicPr>
          <p:cNvPr id="12" name="Picture 4" descr="Lápiz Grande PNG transparente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920">
            <a:off x="3597120" y="1355523"/>
            <a:ext cx="1608517" cy="1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ápiz Grande PNG transparente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8869">
            <a:off x="4170047" y="1495360"/>
            <a:ext cx="1608517" cy="1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peración manual 2"/>
          <p:cNvSpPr/>
          <p:nvPr/>
        </p:nvSpPr>
        <p:spPr>
          <a:xfrm>
            <a:off x="3789254" y="2270818"/>
            <a:ext cx="1571223" cy="1506828"/>
          </a:xfrm>
          <a:prstGeom prst="flowChartManualOperation">
            <a:avLst/>
          </a:prstGeom>
          <a:solidFill>
            <a:srgbClr val="2B0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4135637" y="367466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721923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663742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11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51" y="5424231"/>
            <a:ext cx="1372404" cy="1296160"/>
          </a:xfrm>
          <a:prstGeom prst="rect">
            <a:avLst/>
          </a:prstGeom>
        </p:spPr>
      </p:pic>
      <p:pic>
        <p:nvPicPr>
          <p:cNvPr id="5124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24689" y="387877"/>
            <a:ext cx="5777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¡En el vaso hay dos lápices! ¡Muy bien!</a:t>
            </a:r>
          </a:p>
        </p:txBody>
      </p:sp>
      <p:pic>
        <p:nvPicPr>
          <p:cNvPr id="12" name="Picture 4" descr="Lápiz Grande PNG transparente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920">
            <a:off x="3597120" y="1355523"/>
            <a:ext cx="1608517" cy="1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ápiz Grande PNG transparente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8869">
            <a:off x="4170047" y="1495360"/>
            <a:ext cx="1608517" cy="1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peración manual 2"/>
          <p:cNvSpPr/>
          <p:nvPr/>
        </p:nvSpPr>
        <p:spPr>
          <a:xfrm>
            <a:off x="3789254" y="2270818"/>
            <a:ext cx="1571223" cy="1506828"/>
          </a:xfrm>
          <a:prstGeom prst="flowChartManualOperation">
            <a:avLst/>
          </a:prstGeom>
          <a:solidFill>
            <a:srgbClr val="2B0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2457930" y="1278098"/>
            <a:ext cx="12634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721923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663742" y="362604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788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5482509"/>
            <a:ext cx="4295775" cy="1276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1519634">
            <a:off x="6766448" y="5624739"/>
            <a:ext cx="6749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¡Bye!</a:t>
            </a:r>
          </a:p>
        </p:txBody>
      </p:sp>
      <p:sp>
        <p:nvSpPr>
          <p:cNvPr id="7" name="Rectángulo 6"/>
          <p:cNvSpPr/>
          <p:nvPr/>
        </p:nvSpPr>
        <p:spPr>
          <a:xfrm rot="20446796">
            <a:off x="1707201" y="5898415"/>
            <a:ext cx="6749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¡Bye!</a:t>
            </a:r>
          </a:p>
        </p:txBody>
      </p:sp>
      <p:sp>
        <p:nvSpPr>
          <p:cNvPr id="8" name="Rectángulo 7"/>
          <p:cNvSpPr/>
          <p:nvPr/>
        </p:nvSpPr>
        <p:spPr>
          <a:xfrm rot="21276335">
            <a:off x="1675073" y="5404761"/>
            <a:ext cx="142975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¡Nos vemos pronto!</a:t>
            </a:r>
          </a:p>
        </p:txBody>
      </p:sp>
      <p:sp>
        <p:nvSpPr>
          <p:cNvPr id="9" name="Rectángulo 8"/>
          <p:cNvSpPr/>
          <p:nvPr/>
        </p:nvSpPr>
        <p:spPr>
          <a:xfrm rot="20662911">
            <a:off x="6807195" y="6237741"/>
            <a:ext cx="59343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¡Adiós!</a:t>
            </a:r>
          </a:p>
        </p:txBody>
      </p:sp>
      <p:sp>
        <p:nvSpPr>
          <p:cNvPr id="10" name="Rectángulo 9"/>
          <p:cNvSpPr/>
          <p:nvPr/>
        </p:nvSpPr>
        <p:spPr>
          <a:xfrm rot="472566">
            <a:off x="1714912" y="6407971"/>
            <a:ext cx="59343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¡Adiós!</a:t>
            </a:r>
          </a:p>
        </p:txBody>
      </p:sp>
      <p:pic>
        <p:nvPicPr>
          <p:cNvPr id="11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276916" y="911342"/>
            <a:ext cx="46730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¡Excelente participación!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Llegó el momento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d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e despedirnos…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¡Nos vemos pronto!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3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538293" y="532862"/>
            <a:ext cx="5795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¿Cuántas peras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plato?</a:t>
            </a:r>
          </a:p>
        </p:txBody>
      </p:sp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244730" y="5360359"/>
            <a:ext cx="5642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¡Representemos la 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cantidad!</a:t>
            </a:r>
          </a:p>
        </p:txBody>
      </p:sp>
      <p:pic>
        <p:nvPicPr>
          <p:cNvPr id="16" name="Picture 2" descr="Plato Vacío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93" y="1864064"/>
            <a:ext cx="3171574" cy="3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a Pera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52" y="228855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a Pera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95" y="229892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na Pera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24" y="327411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23067" y="2881019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57656" y="2853657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833487" y="3871181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538293" y="532862"/>
            <a:ext cx="5795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¿Cuántas peras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plato?</a:t>
            </a:r>
          </a:p>
        </p:txBody>
      </p:sp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044048" y="5522863"/>
            <a:ext cx="4280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  <p:pic>
        <p:nvPicPr>
          <p:cNvPr id="16" name="Picture 2" descr="Plato Vacío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93" y="1864064"/>
            <a:ext cx="3171574" cy="3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a Pera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52" y="228855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a Pera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95" y="229892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na Pera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24" y="327411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339335" y="1648914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95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ápiz Grande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544" y="1848443"/>
            <a:ext cx="2531796" cy="25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ápiz Grande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623">
            <a:off x="2281546" y="1848443"/>
            <a:ext cx="2531796" cy="25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7" y="2910555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320544" y="532862"/>
            <a:ext cx="62314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¿Cuántos lápices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vaso?</a:t>
            </a:r>
          </a:p>
        </p:txBody>
      </p:sp>
      <p:pic>
        <p:nvPicPr>
          <p:cNvPr id="18" name="Picture 6" descr="Pin en Pop Stars Print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2399047" y="2434444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433636" y="2407082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244274" y="5411450"/>
            <a:ext cx="5642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¡Representemos la 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cantidad!</a:t>
            </a:r>
          </a:p>
        </p:txBody>
      </p:sp>
      <p:pic>
        <p:nvPicPr>
          <p:cNvPr id="2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ápiz Grande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544" y="1848443"/>
            <a:ext cx="2531796" cy="25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ápiz Grande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623">
            <a:off x="2281546" y="1848443"/>
            <a:ext cx="2531796" cy="25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7" y="2910555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320544" y="532862"/>
            <a:ext cx="62314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¿Cuántos lápices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vaso?</a:t>
            </a:r>
          </a:p>
        </p:txBody>
      </p:sp>
      <p:pic>
        <p:nvPicPr>
          <p:cNvPr id="18" name="Picture 6" descr="Pin en Pop Stars Print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5339335" y="1648914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72554" y="5563599"/>
            <a:ext cx="4280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2748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ast Food Dishes Saucer Clipart | i2Clipart - Royalty Free Public Domain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12" y="1979412"/>
            <a:ext cx="3311077" cy="323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35" y="2458446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in en IMÁGENES INFANT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185088" y="532862"/>
            <a:ext cx="6502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¿Cuántos limones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plato?</a:t>
            </a:r>
          </a:p>
        </p:txBody>
      </p:sp>
      <p:pic>
        <p:nvPicPr>
          <p:cNvPr id="23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16" y="2216911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96" y="2458446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31" y="3507165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86" y="3423546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1678879" y="2530491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2556658" y="2355661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964222" y="3604993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968820" y="3560442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503943" y="2661952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259012" y="5453720"/>
            <a:ext cx="5642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¡Representemos la 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cantidad!</a:t>
            </a:r>
          </a:p>
        </p:txBody>
      </p:sp>
      <p:pic>
        <p:nvPicPr>
          <p:cNvPr id="4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ast Food Dishes Saucer Clipart | i2Clipart - Royalty Free Public Domain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12" y="1979412"/>
            <a:ext cx="3311077" cy="323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35" y="2458446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in en IMÁGENES INFANT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185088" y="532862"/>
            <a:ext cx="6502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¿Cuántos limones hay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en el plato?</a:t>
            </a:r>
          </a:p>
        </p:txBody>
      </p:sp>
      <p:pic>
        <p:nvPicPr>
          <p:cNvPr id="23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16" y="2216911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96" y="2458446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31" y="3507165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ojas amarillas limón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86" y="3423546"/>
            <a:ext cx="1139370" cy="11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14">
            <a:off x="6796589" y="1015385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5339335" y="1648914"/>
            <a:ext cx="14782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09473" y="5620044"/>
            <a:ext cx="4280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6701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icatura dulce molino lolypop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971">
            <a:off x="1514296" y="1610968"/>
            <a:ext cx="2445958" cy="24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amelo dulce lolypop dibujos animados - Descargar PNG/SVG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1974">
            <a:off x="1155767" y="2229992"/>
            <a:ext cx="1989890" cy="19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molino de Halloween dulce lolypop - Descargar PNG/SVG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99" y="1544422"/>
            <a:ext cx="2777544" cy="27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molino de Halloween dulce lolypop - Descargar PNG/SVG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356">
            <a:off x="2419912" y="1821177"/>
            <a:ext cx="2777544" cy="27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aso para fiesta toda ocasión color plano limón - Canelo Regal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3" y="3080110"/>
            <a:ext cx="3745015" cy="25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978304" y="532862"/>
            <a:ext cx="6915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¿Cuántos dulces hay en</a:t>
            </a:r>
          </a:p>
          <a:p>
            <a:pPr algn="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 el vaso?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76695" y="2433779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95627" y="1965545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266777" y="1848904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140197" y="2545842"/>
            <a:ext cx="4187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150712" y="5426429"/>
            <a:ext cx="5642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¡Representemos la </a:t>
            </a:r>
          </a:p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cantidad!</a:t>
            </a:r>
          </a:p>
        </p:txBody>
      </p:sp>
      <p:pic>
        <p:nvPicPr>
          <p:cNvPr id="22" name="Picture 4" descr="lápiz negro - Iconos gratis de herramientas y utensili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5048">
            <a:off x="6787757" y="3272729"/>
            <a:ext cx="1326378" cy="1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393</Words>
  <Application>Microsoft Office PowerPoint</Application>
  <PresentationFormat>Presentación en pantalla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Aldhabi</vt:lpstr>
      <vt:lpstr>Arial</vt:lpstr>
      <vt:lpstr>Calibri</vt:lpstr>
      <vt:lpstr>Calibri Light</vt:lpstr>
      <vt:lpstr>Cooper Black</vt:lpstr>
      <vt:lpstr>OCR A Extended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Darlin</dc:creator>
  <cp:lastModifiedBy>ERIKA JACQUELINE ALVAREZ MORENO</cp:lastModifiedBy>
  <cp:revision>12</cp:revision>
  <dcterms:created xsi:type="dcterms:W3CDTF">2020-10-01T21:32:30Z</dcterms:created>
  <dcterms:modified xsi:type="dcterms:W3CDTF">2021-04-09T23:53:45Z</dcterms:modified>
</cp:coreProperties>
</file>