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00CC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8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2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6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4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9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6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4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0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F91F-C312-4FE5-8663-52FE8406FA0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9B4C-CC72-4F89-A85B-E2527DC0C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176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77.png"/><Relationship Id="rId3" Type="http://schemas.openxmlformats.org/officeDocument/2006/relationships/image" Target="../media/image31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76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24" Type="http://schemas.openxmlformats.org/officeDocument/2006/relationships/image" Target="../media/image72.png"/><Relationship Id="rId32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4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78.png"/><Relationship Id="rId30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81.png"/><Relationship Id="rId3" Type="http://schemas.openxmlformats.org/officeDocument/2006/relationships/image" Target="../media/image31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80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24" Type="http://schemas.openxmlformats.org/officeDocument/2006/relationships/image" Target="../media/image76.png"/><Relationship Id="rId32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4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82.png"/><Relationship Id="rId30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85.png"/><Relationship Id="rId3" Type="http://schemas.openxmlformats.org/officeDocument/2006/relationships/image" Target="../media/image31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84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24" Type="http://schemas.openxmlformats.org/officeDocument/2006/relationships/image" Target="../media/image80.png"/><Relationship Id="rId32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4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86.png"/><Relationship Id="rId30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29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audio" Target="../media/audio1.wav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4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4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1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0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4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8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4.png"/><Relationship Id="rId3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9.png"/><Relationship Id="rId3" Type="http://schemas.openxmlformats.org/officeDocument/2006/relationships/image" Target="../media/image31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4.png"/><Relationship Id="rId30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63.png"/><Relationship Id="rId3" Type="http://schemas.openxmlformats.org/officeDocument/2006/relationships/image" Target="../media/image31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62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24" Type="http://schemas.openxmlformats.org/officeDocument/2006/relationships/image" Target="../media/image61.png"/><Relationship Id="rId32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4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64.png"/><Relationship Id="rId30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66.png"/><Relationship Id="rId3" Type="http://schemas.openxmlformats.org/officeDocument/2006/relationships/image" Target="../media/image31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64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24" Type="http://schemas.openxmlformats.org/officeDocument/2006/relationships/image" Target="../media/image63.png"/><Relationship Id="rId32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4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67.png"/><Relationship Id="rId30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69.png"/><Relationship Id="rId3" Type="http://schemas.openxmlformats.org/officeDocument/2006/relationships/image" Target="../media/image31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36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24" Type="http://schemas.openxmlformats.org/officeDocument/2006/relationships/image" Target="../media/image63.png"/><Relationship Id="rId32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4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70.png"/><Relationship Id="rId30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73.png"/><Relationship Id="rId3" Type="http://schemas.openxmlformats.org/officeDocument/2006/relationships/image" Target="../media/image31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72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24" Type="http://schemas.openxmlformats.org/officeDocument/2006/relationships/image" Target="../media/image36.png"/><Relationship Id="rId32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4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74.png"/><Relationship Id="rId30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21875" t="19986" r="7812" b="9610"/>
          <a:stretch/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61" y="177800"/>
            <a:ext cx="4536534" cy="66802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7395" y="2039265"/>
            <a:ext cx="3659505" cy="481931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433866" y="5574637"/>
            <a:ext cx="2363934" cy="1192941"/>
            <a:chOff x="5433866" y="5574637"/>
            <a:chExt cx="2363934" cy="1192941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866" y="5574637"/>
              <a:ext cx="2363934" cy="1192941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7"/>
            <a:srcRect l="56979" t="81126" r="36354" b="13686"/>
            <a:stretch/>
          </p:blipFill>
          <p:spPr>
            <a:xfrm>
              <a:off x="5979955" y="5892800"/>
              <a:ext cx="1245730" cy="545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5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457620" y="2746658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36718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20" y="1351038"/>
            <a:ext cx="494119" cy="932880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5104741" y="2712359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49" y="2713466"/>
            <a:ext cx="870997" cy="8890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00" y="1299143"/>
            <a:ext cx="443940" cy="11652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07" y="2577660"/>
            <a:ext cx="469725" cy="1232964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29"/>
          <a:srcRect l="33750" t="24617" r="41771" b="71307"/>
          <a:stretch/>
        </p:blipFill>
        <p:spPr>
          <a:xfrm>
            <a:off x="1982125" y="581623"/>
            <a:ext cx="4229210" cy="395926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7" name="Imagen 56">
              <a:hlinkClick r:id="" action="ppaction://hlinkshowjump?jump=nextslide" highlightClick="1">
                <a:snd r:embed="rId30" name="click.wav"/>
              </a:hlinkClick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32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1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457620" y="2746658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36718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5104741" y="2712359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29" y="2727558"/>
            <a:ext cx="870997" cy="889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38" y="1070502"/>
            <a:ext cx="922813" cy="10851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7" y="1473381"/>
            <a:ext cx="1239534" cy="5590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36" y="2450316"/>
            <a:ext cx="689754" cy="130223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29"/>
          <a:srcRect l="33854" t="24617" r="41876" b="70936"/>
          <a:stretch/>
        </p:blipFill>
        <p:spPr>
          <a:xfrm>
            <a:off x="1996701" y="586442"/>
            <a:ext cx="4168108" cy="429333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7" name="Imagen 56">
              <a:hlinkClick r:id="" action="ppaction://hlinkshowjump?jump=nextslide" highlightClick="1">
                <a:snd r:embed="rId30" name="click.wav"/>
              </a:hlinkClick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32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5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457620" y="2746658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36718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5104741" y="2712359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38" y="1070502"/>
            <a:ext cx="922813" cy="10851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06" y="2778556"/>
            <a:ext cx="815175" cy="8320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68" y="2486457"/>
            <a:ext cx="821452" cy="11594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15" y="1139382"/>
            <a:ext cx="476375" cy="1250419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29"/>
          <a:srcRect l="33854" t="24247" r="41876" b="70751"/>
          <a:stretch/>
        </p:blipFill>
        <p:spPr>
          <a:xfrm>
            <a:off x="1966214" y="558857"/>
            <a:ext cx="4175610" cy="483869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7" name="Imagen 56">
              <a:hlinkClick r:id="" action="ppaction://hlinkshowjump?jump=nextslide" highlightClick="1">
                <a:snd r:embed="rId30" name="click.wav"/>
              </a:hlinkClick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32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59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2083" t="19986" r="7917" b="9239"/>
          <a:stretch/>
        </p:blipFill>
        <p:spPr>
          <a:xfrm>
            <a:off x="0" y="-1"/>
            <a:ext cx="12192000" cy="68655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664">
            <a:off x="5323900" y="1518875"/>
            <a:ext cx="1549445" cy="6988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0227">
            <a:off x="4097087" y="1346753"/>
            <a:ext cx="1533495" cy="6885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655">
            <a:off x="259133" y="4229101"/>
            <a:ext cx="1224031" cy="172771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524">
            <a:off x="1600653" y="3772382"/>
            <a:ext cx="883417" cy="12879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056">
            <a:off x="2341875" y="4455904"/>
            <a:ext cx="1036324" cy="146276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06" y="4442224"/>
            <a:ext cx="759620" cy="19939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660">
            <a:off x="8495390" y="3846332"/>
            <a:ext cx="913989" cy="239909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27" y="4662588"/>
            <a:ext cx="658230" cy="172776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49" y="3510890"/>
            <a:ext cx="930191" cy="244162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518">
            <a:off x="4381354" y="4764037"/>
            <a:ext cx="1304825" cy="135027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51" y="5265540"/>
            <a:ext cx="1046695" cy="81491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946">
            <a:off x="5733806" y="4141910"/>
            <a:ext cx="916950" cy="101187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2" y="2782890"/>
            <a:ext cx="424704" cy="151122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93" y="2359505"/>
            <a:ext cx="384340" cy="13716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98" y="1086975"/>
            <a:ext cx="1449337" cy="169591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499">
            <a:off x="10950898" y="1886374"/>
            <a:ext cx="833743" cy="85102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697">
            <a:off x="8704561" y="1312298"/>
            <a:ext cx="742052" cy="75743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9629">
            <a:off x="1640147" y="1718556"/>
            <a:ext cx="628538" cy="118665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" y="1180409"/>
            <a:ext cx="661921" cy="124968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865">
            <a:off x="324493" y="1403959"/>
            <a:ext cx="702282" cy="132588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10643838" y="6114311"/>
            <a:ext cx="1517065" cy="765575"/>
            <a:chOff x="10643838" y="6114311"/>
            <a:chExt cx="1517065" cy="765575"/>
          </a:xfrm>
        </p:grpSpPr>
        <p:pic>
          <p:nvPicPr>
            <p:cNvPr id="35" name="Imagen 34">
              <a:hlinkClick r:id="" action="ppaction://hlinkshowjump?jump=nextslide" highlightClick="1">
                <a:snd r:embed="rId24" name="click.wav"/>
              </a:hlinkClick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26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1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5938" t="27767" r="49913" b="68977"/>
          <a:stretch/>
        </p:blipFill>
        <p:spPr>
          <a:xfrm>
            <a:off x="1864736" y="553318"/>
            <a:ext cx="4418498" cy="3349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76" y="976661"/>
            <a:ext cx="891122" cy="12578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76" y="2520210"/>
            <a:ext cx="906278" cy="10604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48" y="976661"/>
            <a:ext cx="537056" cy="1409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118">
            <a:off x="3440221" y="2867988"/>
            <a:ext cx="1267527" cy="56910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78742" y="2588777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75271" y="2598496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26716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7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grpSp>
        <p:nvGrpSpPr>
          <p:cNvPr id="54" name="Grupo 53"/>
          <p:cNvGrpSpPr/>
          <p:nvPr/>
        </p:nvGrpSpPr>
        <p:grpSpPr>
          <a:xfrm>
            <a:off x="6895729" y="215388"/>
            <a:ext cx="1517065" cy="765575"/>
            <a:chOff x="10643838" y="6114311"/>
            <a:chExt cx="1517065" cy="765575"/>
          </a:xfrm>
        </p:grpSpPr>
        <p:pic>
          <p:nvPicPr>
            <p:cNvPr id="55" name="Imagen 54">
              <a:hlinkClick r:id="" action="ppaction://hlinkshowjump?jump=nextslide" highlightClick="1">
                <a:snd r:embed="rId29" name="click.wav"/>
              </a:hlinkClick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31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2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48" y="976661"/>
            <a:ext cx="537056" cy="1409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118">
            <a:off x="3440221" y="2867988"/>
            <a:ext cx="1267527" cy="56910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78742" y="2588777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75271" y="2598496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26716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76" y="2370143"/>
            <a:ext cx="1096255" cy="128911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61" y="1067415"/>
            <a:ext cx="808806" cy="1141626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28"/>
          <a:srcRect l="33854" t="25914" r="42188" b="70195"/>
          <a:stretch/>
        </p:blipFill>
        <p:spPr>
          <a:xfrm>
            <a:off x="2181058" y="546802"/>
            <a:ext cx="4058164" cy="370528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8" name="Imagen 57">
              <a:hlinkClick r:id="" action="ppaction://hlinkshowjump?jump=nextslide" highlightClick="1">
                <a:snd r:embed="rId29" name="click.wav"/>
              </a:hlinkClick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 rotWithShape="1">
            <a:blip r:embed="rId31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7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48" y="976661"/>
            <a:ext cx="537056" cy="14097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78742" y="2588777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75271" y="2598496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26716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76" y="2370143"/>
            <a:ext cx="1096255" cy="128911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61" y="1067415"/>
            <a:ext cx="808806" cy="11416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0" y="2875711"/>
            <a:ext cx="1027227" cy="46328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8"/>
          <a:srcRect l="33750" t="24617" r="42083" b="71492"/>
          <a:stretch/>
        </p:blipFill>
        <p:spPr>
          <a:xfrm>
            <a:off x="2012237" y="506791"/>
            <a:ext cx="4220478" cy="382026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7" name="Imagen 56">
              <a:hlinkClick r:id="" action="ppaction://hlinkshowjump?jump=nextslide" highlightClick="1">
                <a:snd r:embed="rId29" name="click.wav"/>
              </a:hlinkClick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31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78742" y="2588777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75271" y="2598496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26716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3" y="1120098"/>
            <a:ext cx="726425" cy="1025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19" y="1194898"/>
            <a:ext cx="517825" cy="13592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4" y="2669824"/>
            <a:ext cx="472067" cy="8912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12" y="2598496"/>
            <a:ext cx="951759" cy="97148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29"/>
          <a:srcRect l="33854" t="26100" r="42084" b="70009"/>
          <a:stretch/>
        </p:blipFill>
        <p:spPr>
          <a:xfrm>
            <a:off x="1911984" y="584355"/>
            <a:ext cx="4272070" cy="388370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8" name="Imagen 57">
              <a:hlinkClick r:id="" action="ppaction://hlinkshowjump?jump=nextslide" highlightClick="1">
                <a:snd r:embed="rId30" name="click.wav"/>
              </a:hlinkClick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 rotWithShape="1">
            <a:blip r:embed="rId32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6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78742" y="2588777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75271" y="2598496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26716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4" y="2669824"/>
            <a:ext cx="472067" cy="8912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03" y="1239805"/>
            <a:ext cx="951759" cy="9714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2624550"/>
            <a:ext cx="596693" cy="11265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70" y="1072686"/>
            <a:ext cx="540269" cy="141813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29"/>
          <a:srcRect l="33959" t="25729" r="41978" b="70565"/>
          <a:stretch/>
        </p:blipFill>
        <p:spPr>
          <a:xfrm>
            <a:off x="1949275" y="596242"/>
            <a:ext cx="4291275" cy="371539"/>
          </a:xfrm>
          <a:prstGeom prst="rect">
            <a:avLst/>
          </a:prstGeom>
        </p:spPr>
      </p:pic>
      <p:grpSp>
        <p:nvGrpSpPr>
          <p:cNvPr id="55" name="Grupo 54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6" name="Imagen 55">
              <a:hlinkClick r:id="" action="ppaction://hlinkshowjump?jump=nextslide" highlightClick="1">
                <a:snd r:embed="rId30" name="click.wav"/>
              </a:hlinkClick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32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5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78742" y="2588777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75271" y="2598496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36718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86" y="1193531"/>
            <a:ext cx="472067" cy="8912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69" y="2484904"/>
            <a:ext cx="906309" cy="10605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70" y="1156393"/>
            <a:ext cx="443940" cy="116528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8" y="2751180"/>
            <a:ext cx="1194117" cy="536147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29"/>
          <a:srcRect l="33854" t="25358" r="42084" b="70196"/>
          <a:stretch/>
        </p:blipFill>
        <p:spPr>
          <a:xfrm>
            <a:off x="1962191" y="556557"/>
            <a:ext cx="4265444" cy="443163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7" name="Imagen 56">
              <a:hlinkClick r:id="" action="ppaction://hlinkshowjump?jump=nextslide" highlightClick="1">
                <a:snd r:embed="rId30" name="click.wav"/>
              </a:hlinkClick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32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" y="215388"/>
            <a:ext cx="6037991" cy="3950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015" y="-780224"/>
            <a:ext cx="6307770" cy="8418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275">
            <a:off x="-141497" y="181228"/>
            <a:ext cx="2893819" cy="7441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31552" y="1311144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457620" y="2746658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5271" y="1367183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" y="4420909"/>
            <a:ext cx="700649" cy="988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6" y="4475151"/>
            <a:ext cx="677907" cy="9568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45144" y="5831599"/>
            <a:ext cx="1185592" cy="532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45737" y="6081122"/>
            <a:ext cx="1234588" cy="5543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4" y="4358638"/>
            <a:ext cx="537056" cy="1409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4356487"/>
            <a:ext cx="545431" cy="14316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4380987"/>
            <a:ext cx="536097" cy="1407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4" y="4380987"/>
            <a:ext cx="528542" cy="138735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4" y="5680677"/>
            <a:ext cx="957078" cy="11199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3" y="5680677"/>
            <a:ext cx="952366" cy="11199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5" y="6161636"/>
            <a:ext cx="626901" cy="6398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7" y="5680677"/>
            <a:ext cx="634980" cy="6481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52" y="4416149"/>
            <a:ext cx="573438" cy="10826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3" y="4325791"/>
            <a:ext cx="522068" cy="9856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4" y="5405438"/>
            <a:ext cx="537081" cy="1013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2" y="6258548"/>
            <a:ext cx="1020285" cy="4601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16" y="5498781"/>
            <a:ext cx="994105" cy="448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4" y="4475151"/>
            <a:ext cx="655175" cy="9247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" y="4432951"/>
            <a:ext cx="700649" cy="9889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3" y="4487193"/>
            <a:ext cx="677907" cy="95686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2696">
            <a:off x="50201" y="5843641"/>
            <a:ext cx="1185592" cy="53232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4521">
            <a:off x="750794" y="6093164"/>
            <a:ext cx="1234588" cy="55431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4370680"/>
            <a:ext cx="537056" cy="14097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2" y="4368529"/>
            <a:ext cx="545431" cy="143168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0" y="4393029"/>
            <a:ext cx="536097" cy="140718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1" y="4393029"/>
            <a:ext cx="528542" cy="138735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21" y="5692719"/>
            <a:ext cx="957078" cy="111990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70" y="5692719"/>
            <a:ext cx="952366" cy="111990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52" y="6173678"/>
            <a:ext cx="626901" cy="6398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54" y="5692719"/>
            <a:ext cx="634980" cy="6481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9" y="4428191"/>
            <a:ext cx="573438" cy="10826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0" y="4337833"/>
            <a:ext cx="522068" cy="98564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81" y="5417480"/>
            <a:ext cx="537081" cy="10139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6270590"/>
            <a:ext cx="1020285" cy="4601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3" y="5510823"/>
            <a:ext cx="994105" cy="448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" y="4487193"/>
            <a:ext cx="655175" cy="924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31" y="2556599"/>
            <a:ext cx="906309" cy="10605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20" y="1351038"/>
            <a:ext cx="494119" cy="9328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87" y="1130707"/>
            <a:ext cx="832968" cy="1175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94" y="2894199"/>
            <a:ext cx="1215453" cy="548171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5104741" y="2712359"/>
            <a:ext cx="91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38" y="-12042"/>
            <a:ext cx="428081" cy="428081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29"/>
          <a:srcRect l="34062" t="25729" r="41771" b="70380"/>
          <a:stretch/>
        </p:blipFill>
        <p:spPr>
          <a:xfrm>
            <a:off x="1907146" y="608697"/>
            <a:ext cx="4413355" cy="399485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6850831" y="301840"/>
            <a:ext cx="1517065" cy="765575"/>
            <a:chOff x="10643838" y="6114311"/>
            <a:chExt cx="1517065" cy="765575"/>
          </a:xfrm>
        </p:grpSpPr>
        <p:pic>
          <p:nvPicPr>
            <p:cNvPr id="58" name="Imagen 57">
              <a:hlinkClick r:id="" action="ppaction://hlinkshowjump?jump=nextslide" highlightClick="1">
                <a:snd r:embed="rId30" name="click.wav"/>
              </a:hlinkClick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838" y="6114311"/>
              <a:ext cx="1517065" cy="765575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 rotWithShape="1">
            <a:blip r:embed="rId32"/>
            <a:srcRect l="85521" t="85573" r="9896" b="11277"/>
            <a:stretch/>
          </p:blipFill>
          <p:spPr>
            <a:xfrm>
              <a:off x="11025148" y="6351000"/>
              <a:ext cx="810558" cy="3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3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8776 -0.022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741 L 0.58425 0.13171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9609 0.0796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78841 -0.44652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9961 -0.2682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409 -0.18958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4112 -0.2324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9075 -0.23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40169 -0.0717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5039 0.0138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8424 -0.289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34518 0.03704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6094 -0.09074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6042 -0.20324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6511 -0.232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1654 -0.00208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87578 -0.36042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62291 -0.0375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59271 0.09375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6614 0.07107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79792 -0.5081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8269 -0.2680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1628 -0.20278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0417 -0.26945 " pathEditMode="relative" rAng="0" ptsTypes="AA">
                                      <p:cBhvr>
                                        <p:cTn id="1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385 -0.30741 " pathEditMode="relative" rAng="0" ptsTypes="AA">
                                      <p:cBhvr>
                                        <p:cTn id="1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945 -0.06019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38047 0.0280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4505 -0.07014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8424 -0.28958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7239 0.02292 " pathEditMode="relative" rAng="0" ptsTypes="AA">
                                      <p:cBhvr>
                                        <p:cTn id="1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9674 -0.0875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8307 -0.27268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8295 -0.16851 " pathEditMode="relative" rAng="0" ptsTypes="AA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3685 -0.01227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87774 -0.4206 " pathEditMode="relative" rAng="0" ptsTypes="AA">
                                      <p:cBhvr>
                                        <p:cTn id="1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40</Words>
  <Application>Microsoft Office PowerPoint</Application>
  <PresentationFormat>Panorámica</PresentationFormat>
  <Paragraphs>40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Acosta Martinez</dc:creator>
  <cp:lastModifiedBy>ERIKA JACQUELINE ALVAREZ MORENO</cp:lastModifiedBy>
  <cp:revision>12</cp:revision>
  <dcterms:created xsi:type="dcterms:W3CDTF">2021-01-19T01:33:20Z</dcterms:created>
  <dcterms:modified xsi:type="dcterms:W3CDTF">2021-04-09T19:53:39Z</dcterms:modified>
  <cp:contentStatus/>
</cp:coreProperties>
</file>