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DEFC06-8478-446E-B9E8-B93744A37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F2E423-BAB3-431F-B8CD-98422BE9B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CF2FF5-20B1-45D5-8FA7-0A89BEAED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1412-468D-4368-BDC6-B40D42F51157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58B7F3-5FD3-4005-AE29-07FD77A05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9D56-405B-4DB9-AA0C-208943BEF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017E-DC98-4C94-93F4-5AD869D467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7990758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41F237-539C-4205-BCFB-F7C7ACB5D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64F3ECA-95B0-4668-B7AA-9478E4BAB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B79D5E-CD96-4A57-B86A-3D1C3D320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1412-468D-4368-BDC6-B40D42F51157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C57E9B-3A8B-41E3-A7A1-775123B27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0DAFFD-683F-407B-BFC0-8A3BD0C4D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017E-DC98-4C94-93F4-5AD869D467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4113704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172F9E6-7A75-4E23-985D-710E8371BE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154BE16-42C4-4EF3-9717-0A40E90C62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9411B1-7E0F-4576-B234-B3C735A8D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1412-468D-4368-BDC6-B40D42F51157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DF3E8B-0CC0-41AB-8F9D-A5FDDE1C9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953A03-9A76-4CC4-BF95-AACD55EC5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017E-DC98-4C94-93F4-5AD869D467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513083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C17384-C9A1-4DB0-8D5B-0560B126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CEC2FF-5EDE-4713-8991-7D986126E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170601-F3E1-4A5E-8478-7B1D1A72C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1412-468D-4368-BDC6-B40D42F51157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6852F9-21F2-41E4-A320-7CDD657D0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592BCB-5441-4724-AF07-7488B239E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017E-DC98-4C94-93F4-5AD869D467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127555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E58DE4-4384-4ED9-9886-11E8D9434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EDB669-FEC4-47D1-82D1-065E24D63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7E1D70-D336-454C-94C9-4F802A646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1412-468D-4368-BDC6-B40D42F51157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F758DB-4E20-46D3-9D9B-2D117FDE6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12E8E9-8667-4431-92F6-2C95A4219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017E-DC98-4C94-93F4-5AD869D467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1662722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1391DD-74FE-41FE-B892-3E3418E9A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8BBAC4-D2E5-4706-A5C6-C5F94954A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B9494CC-4C37-4472-A786-BFD46FD73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A9B64B-AF42-4E9A-B072-2CC80EF3F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1412-468D-4368-BDC6-B40D42F51157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E33241-785E-4DC3-8DCB-28409B1C6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C88D45-C6E7-4696-B208-FCC83163E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017E-DC98-4C94-93F4-5AD869D467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1841689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EAC3B-53FF-4813-9E37-3CEF92ADC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74DE7E-EE7A-47D2-B88E-3BCEE9515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ACD30B-C4E7-4C0A-BACD-6875D1A6C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4190836-DDE6-41CB-8647-D21D115437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948ADBC-8CB8-435B-BFFD-5F24D53436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55C2399-A9CD-4B43-B313-1050E1577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1412-468D-4368-BDC6-B40D42F51157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B067ED2-9B29-435F-A402-03C4D0D6D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49DFDE7-EBB3-44E9-B7C4-8A11C79AA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017E-DC98-4C94-93F4-5AD869D467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8460814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CA5328-F950-46C7-993D-4435AFB08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A1B45BE-8BBF-43EB-A47E-8CFBDFE7B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1412-468D-4368-BDC6-B40D42F51157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087DC87-B1E7-4217-8508-FC921A4D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C3548B9-522E-42F3-8C79-A554A3B58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017E-DC98-4C94-93F4-5AD869D467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1572609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432ADB7-155C-45F0-9D37-34B0CCA63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1412-468D-4368-BDC6-B40D42F51157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6F82DD2-C120-4D79-9120-4BA2FF411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4ACC9B5-B9F5-47BD-B2BB-7B3762AF1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017E-DC98-4C94-93F4-5AD869D467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5385262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3608AD-5B15-4937-BFDB-658A4FF4F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8CE944-1689-4598-BB6C-5FC549B61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E684824-3207-4C22-B3F9-B71D7EF70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E6C0DF-C7B1-47F0-BB07-EADB7213A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1412-468D-4368-BDC6-B40D42F51157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A6FC3A-8393-44EE-953E-3ED7A52E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5D5AF4-1630-4606-81E8-40579C76F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017E-DC98-4C94-93F4-5AD869D467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7481923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FA2145-FEEE-4E95-8A07-5CFF86D1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E9FA0C4-5094-4502-8232-47BDCE45DD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FC9AE2-3BFE-4781-BB73-0132F8541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1AE855-055C-40FA-BB62-6C437C672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1412-468D-4368-BDC6-B40D42F51157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DD07BC-562E-42F6-9939-84CF8121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933637-ADBF-4E1C-B4BC-27F3D690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017E-DC98-4C94-93F4-5AD869D467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4384849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F4A4887-094B-4FA1-B30D-232D19F9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474291-6E9E-40A1-9883-E6DD10920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F2F95C-74DB-4525-B42E-D567B87EE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F1412-468D-4368-BDC6-B40D42F51157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8A002D-670B-4E24-B12C-11AA0DA772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651479-4E95-4459-96BB-4CC42E387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3017E-DC98-4C94-93F4-5AD869D467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483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F809E255-434B-44CC-A9A1-BFEE06432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2DED3A2-363D-4F13-9678-83620DE42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77" y="273277"/>
            <a:ext cx="3861824" cy="6443485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A20586C8-3CB2-4A10-B9E9-9436C565F505}"/>
              </a:ext>
            </a:extLst>
          </p:cNvPr>
          <p:cNvGrpSpPr/>
          <p:nvPr/>
        </p:nvGrpSpPr>
        <p:grpSpPr>
          <a:xfrm>
            <a:off x="4036423" y="4267200"/>
            <a:ext cx="2488513" cy="2478948"/>
            <a:chOff x="4075611" y="4237815"/>
            <a:chExt cx="2488513" cy="2478948"/>
          </a:xfrm>
        </p:grpSpPr>
        <p:pic>
          <p:nvPicPr>
            <p:cNvPr id="14" name="Imagen 13">
              <a:hlinkClick r:id="rId4" action="ppaction://hlinksldjump">
                <a:snd r:embed="rId5" name="click.wav"/>
              </a:hlinkClick>
              <a:extLst>
                <a:ext uri="{FF2B5EF4-FFF2-40B4-BE49-F238E27FC236}">
                  <a16:creationId xmlns:a16="http://schemas.microsoft.com/office/drawing/2014/main" id="{91747ADD-724C-443F-B377-FA55592A3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5611" y="4237815"/>
              <a:ext cx="2488513" cy="2478948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446B7C48-7821-4C98-8D94-680B8E6074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7214" t="75695" r="51256" b="16672"/>
            <a:stretch/>
          </p:blipFill>
          <p:spPr>
            <a:xfrm>
              <a:off x="4576886" y="5215678"/>
              <a:ext cx="1405643" cy="52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451900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5EEDE0F-7C9F-4399-ADB9-245260EF0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796A268-36AA-4167-AA11-4D0637679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8069"/>
            <a:ext cx="3786291" cy="424325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8A1169E-678F-4B25-91AE-DA149846D0E2}"/>
              </a:ext>
            </a:extLst>
          </p:cNvPr>
          <p:cNvSpPr txBox="1"/>
          <p:nvPr/>
        </p:nvSpPr>
        <p:spPr>
          <a:xfrm>
            <a:off x="10799693" y="-115499"/>
            <a:ext cx="8752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500" dirty="0">
                <a:solidFill>
                  <a:srgbClr val="FF0000"/>
                </a:solidFill>
                <a:latin typeface="StanfordBoxPrint" panose="02000603000000000000" pitchFamily="2" charset="0"/>
                <a:ea typeface="StanfordBoxPrint" panose="02000603000000000000" pitchFamily="2" charset="0"/>
              </a:rPr>
              <a:t>9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EFEF4C0-9D59-4275-A025-815EDA65554E}"/>
              </a:ext>
            </a:extLst>
          </p:cNvPr>
          <p:cNvSpPr txBox="1"/>
          <p:nvPr/>
        </p:nvSpPr>
        <p:spPr>
          <a:xfrm>
            <a:off x="9212456" y="239169"/>
            <a:ext cx="8752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500" dirty="0">
                <a:solidFill>
                  <a:srgbClr val="0066FF"/>
                </a:solidFill>
                <a:latin typeface="StanfordBoxPrint" panose="02000603000000000000" pitchFamily="2" charset="0"/>
                <a:ea typeface="StanfordBoxPrint" panose="02000603000000000000" pitchFamily="2" charset="0"/>
              </a:rPr>
              <a:t>5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B4327CC-723E-4B2F-8918-F97215EFF2DE}"/>
              </a:ext>
            </a:extLst>
          </p:cNvPr>
          <p:cNvSpPr txBox="1"/>
          <p:nvPr/>
        </p:nvSpPr>
        <p:spPr>
          <a:xfrm>
            <a:off x="7496450" y="-134536"/>
            <a:ext cx="135999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500" dirty="0">
                <a:solidFill>
                  <a:srgbClr val="FFFF00"/>
                </a:solidFill>
                <a:latin typeface="StanfordBoxPrint" panose="02000603000000000000" pitchFamily="2" charset="0"/>
                <a:ea typeface="StanfordBoxPrint" panose="02000603000000000000" pitchFamily="2" charset="0"/>
              </a:rPr>
              <a:t>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8556962-132C-4461-8DB6-37F971D195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52" y="2352152"/>
            <a:ext cx="4123127" cy="4243256"/>
          </a:xfrm>
          <a:prstGeom prst="rect">
            <a:avLst/>
          </a:prstGeom>
        </p:spPr>
      </p:pic>
      <p:pic>
        <p:nvPicPr>
          <p:cNvPr id="18" name="Imagen 17" descr="Icono&#10;&#10;Descripción generada automáticamente">
            <a:extLst>
              <a:ext uri="{FF2B5EF4-FFF2-40B4-BE49-F238E27FC236}">
                <a16:creationId xmlns:a16="http://schemas.microsoft.com/office/drawing/2014/main" id="{BC9928EF-958A-4653-A79F-375928CFDF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682" y="4629697"/>
            <a:ext cx="2090932" cy="1764796"/>
          </a:xfrm>
          <a:prstGeom prst="rect">
            <a:avLst/>
          </a:prstGeom>
        </p:spPr>
      </p:pic>
      <p:grpSp>
        <p:nvGrpSpPr>
          <p:cNvPr id="25" name="Grupo 24">
            <a:extLst>
              <a:ext uri="{FF2B5EF4-FFF2-40B4-BE49-F238E27FC236}">
                <a16:creationId xmlns:a16="http://schemas.microsoft.com/office/drawing/2014/main" id="{C7429735-D637-4170-828E-06CC2ECA9015}"/>
              </a:ext>
            </a:extLst>
          </p:cNvPr>
          <p:cNvGrpSpPr/>
          <p:nvPr/>
        </p:nvGrpSpPr>
        <p:grpSpPr>
          <a:xfrm>
            <a:off x="9476545" y="5017197"/>
            <a:ext cx="1642846" cy="1636531"/>
            <a:chOff x="9745500" y="4982300"/>
            <a:chExt cx="1642846" cy="1636531"/>
          </a:xfrm>
        </p:grpSpPr>
        <p:pic>
          <p:nvPicPr>
            <p:cNvPr id="22" name="Imagen 21">
              <a:hlinkClick r:id="" action="ppaction://hlinkshowjump?jump=nextslide">
                <a:snd r:embed="rId6" name="click.wav"/>
              </a:hlinkClick>
              <a:extLst>
                <a:ext uri="{FF2B5EF4-FFF2-40B4-BE49-F238E27FC236}">
                  <a16:creationId xmlns:a16="http://schemas.microsoft.com/office/drawing/2014/main" id="{13741B61-C675-4487-AD6E-17CA9C4EB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5500" y="4982300"/>
              <a:ext cx="1642846" cy="1636531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1C0B8B6-4B2F-4F12-A9D9-8074A04B00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83056" t="82556" r="9214" b="12954"/>
            <a:stretch/>
          </p:blipFill>
          <p:spPr>
            <a:xfrm>
              <a:off x="10128070" y="5646676"/>
              <a:ext cx="942410" cy="3077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19860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38778E-17 L -0.7138 0.7495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90" y="374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9D3D51A-B546-4EC4-8ADB-DF755C267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8A1169E-678F-4B25-91AE-DA149846D0E2}"/>
              </a:ext>
            </a:extLst>
          </p:cNvPr>
          <p:cNvSpPr txBox="1"/>
          <p:nvPr/>
        </p:nvSpPr>
        <p:spPr>
          <a:xfrm>
            <a:off x="8752054" y="644989"/>
            <a:ext cx="20077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800" dirty="0">
                <a:solidFill>
                  <a:srgbClr val="0066FF"/>
                </a:solidFill>
                <a:latin typeface="StanfordBoxPrint" panose="02000603000000000000" pitchFamily="2" charset="0"/>
                <a:ea typeface="StanfordBoxPrint" panose="02000603000000000000" pitchFamily="2" charset="0"/>
              </a:rPr>
              <a:t>10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EFEF4C0-9D59-4275-A025-815EDA65554E}"/>
              </a:ext>
            </a:extLst>
          </p:cNvPr>
          <p:cNvSpPr txBox="1"/>
          <p:nvPr/>
        </p:nvSpPr>
        <p:spPr>
          <a:xfrm>
            <a:off x="10747377" y="-52073"/>
            <a:ext cx="8752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500" dirty="0">
                <a:solidFill>
                  <a:srgbClr val="FFFF00"/>
                </a:solidFill>
                <a:latin typeface="StanfordBoxPrint" panose="02000603000000000000" pitchFamily="2" charset="0"/>
                <a:ea typeface="StanfordBoxPrint" panose="02000603000000000000" pitchFamily="2" charset="0"/>
              </a:rPr>
              <a:t>8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B4327CC-723E-4B2F-8918-F97215EFF2DE}"/>
              </a:ext>
            </a:extLst>
          </p:cNvPr>
          <p:cNvSpPr txBox="1"/>
          <p:nvPr/>
        </p:nvSpPr>
        <p:spPr>
          <a:xfrm>
            <a:off x="7382374" y="-52073"/>
            <a:ext cx="8752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500" dirty="0">
                <a:solidFill>
                  <a:srgbClr val="FF0000"/>
                </a:solidFill>
                <a:latin typeface="StanfordBoxPrint" panose="02000603000000000000" pitchFamily="2" charset="0"/>
                <a:ea typeface="StanfordBoxPrint" panose="02000603000000000000" pitchFamily="2" charset="0"/>
              </a:rPr>
              <a:t>5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D07DDC-4599-4EB3-8D33-8AA1EDAD5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09" y="1771122"/>
            <a:ext cx="4151955" cy="4862157"/>
          </a:xfrm>
          <a:prstGeom prst="rect">
            <a:avLst/>
          </a:prstGeom>
        </p:spPr>
      </p:pic>
      <p:pic>
        <p:nvPicPr>
          <p:cNvPr id="18" name="Imagen 17" descr="Icono&#10;&#10;Descripción generada automáticamente">
            <a:extLst>
              <a:ext uri="{FF2B5EF4-FFF2-40B4-BE49-F238E27FC236}">
                <a16:creationId xmlns:a16="http://schemas.microsoft.com/office/drawing/2014/main" id="{BC9928EF-958A-4653-A79F-375928CFDF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945" y="4609277"/>
            <a:ext cx="2090932" cy="1764796"/>
          </a:xfrm>
          <a:prstGeom prst="rect">
            <a:avLst/>
          </a:prstGeom>
        </p:spPr>
      </p:pic>
      <p:grpSp>
        <p:nvGrpSpPr>
          <p:cNvPr id="25" name="Grupo 24">
            <a:extLst>
              <a:ext uri="{FF2B5EF4-FFF2-40B4-BE49-F238E27FC236}">
                <a16:creationId xmlns:a16="http://schemas.microsoft.com/office/drawing/2014/main" id="{C7429735-D637-4170-828E-06CC2ECA9015}"/>
              </a:ext>
            </a:extLst>
          </p:cNvPr>
          <p:cNvGrpSpPr/>
          <p:nvPr/>
        </p:nvGrpSpPr>
        <p:grpSpPr>
          <a:xfrm>
            <a:off x="9291305" y="5048026"/>
            <a:ext cx="1642846" cy="1636531"/>
            <a:chOff x="9745500" y="4982300"/>
            <a:chExt cx="1642846" cy="1636531"/>
          </a:xfrm>
        </p:grpSpPr>
        <p:pic>
          <p:nvPicPr>
            <p:cNvPr id="22" name="Imagen 21">
              <a:hlinkClick r:id="" action="ppaction://hlinkshowjump?jump=nextslide">
                <a:snd r:embed="rId5" name="click.wav"/>
              </a:hlinkClick>
              <a:extLst>
                <a:ext uri="{FF2B5EF4-FFF2-40B4-BE49-F238E27FC236}">
                  <a16:creationId xmlns:a16="http://schemas.microsoft.com/office/drawing/2014/main" id="{13741B61-C675-4487-AD6E-17CA9C4EB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5500" y="4982300"/>
              <a:ext cx="1642846" cy="1636531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1C0B8B6-4B2F-4F12-A9D9-8074A04B00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3056" t="82556" r="9214" b="12954"/>
            <a:stretch/>
          </p:blipFill>
          <p:spPr>
            <a:xfrm>
              <a:off x="10128070" y="5646676"/>
              <a:ext cx="942410" cy="307778"/>
            </a:xfrm>
            <a:prstGeom prst="rect">
              <a:avLst/>
            </a:prstGeom>
          </p:spPr>
        </p:pic>
      </p:grpSp>
      <p:pic>
        <p:nvPicPr>
          <p:cNvPr id="6" name="Imagen 5" descr="Forma, Círculo&#10;&#10;Descripción generada automáticamente">
            <a:extLst>
              <a:ext uri="{FF2B5EF4-FFF2-40B4-BE49-F238E27FC236}">
                <a16:creationId xmlns:a16="http://schemas.microsoft.com/office/drawing/2014/main" id="{3902C1C7-01E4-4E01-885E-1BD76F1932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9326"/>
            <a:ext cx="3525952" cy="406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9198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-0.5763 0.6782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15" y="339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>
            <a:extLst>
              <a:ext uri="{FF2B5EF4-FFF2-40B4-BE49-F238E27FC236}">
                <a16:creationId xmlns:a16="http://schemas.microsoft.com/office/drawing/2014/main" id="{A065A745-D2B9-4033-BEF8-30F6A04E6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796A268-36AA-4167-AA11-4D0637679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8069"/>
            <a:ext cx="3786291" cy="424325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CC0CD6C-1695-4F20-9509-97799E44E1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70" y="3527295"/>
            <a:ext cx="4778835" cy="322403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8A1169E-678F-4B25-91AE-DA149846D0E2}"/>
              </a:ext>
            </a:extLst>
          </p:cNvPr>
          <p:cNvSpPr txBox="1"/>
          <p:nvPr/>
        </p:nvSpPr>
        <p:spPr>
          <a:xfrm>
            <a:off x="7420787" y="-208065"/>
            <a:ext cx="8752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500" dirty="0">
                <a:solidFill>
                  <a:srgbClr val="0070C0"/>
                </a:solidFill>
                <a:latin typeface="StanfordBoxPrint" panose="02000603000000000000" pitchFamily="2" charset="0"/>
                <a:ea typeface="StanfordBoxPrint" panose="02000603000000000000" pitchFamily="2" charset="0"/>
              </a:rPr>
              <a:t>1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EFEF4C0-9D59-4275-A025-815EDA65554E}"/>
              </a:ext>
            </a:extLst>
          </p:cNvPr>
          <p:cNvSpPr txBox="1"/>
          <p:nvPr/>
        </p:nvSpPr>
        <p:spPr>
          <a:xfrm>
            <a:off x="9086001" y="371055"/>
            <a:ext cx="8752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500" dirty="0">
                <a:solidFill>
                  <a:srgbClr val="FFFF00"/>
                </a:solidFill>
                <a:latin typeface="StanfordBoxPrint" panose="02000603000000000000" pitchFamily="2" charset="0"/>
                <a:ea typeface="StanfordBoxPrint" panose="02000603000000000000" pitchFamily="2" charset="0"/>
              </a:rPr>
              <a:t>3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B4327CC-723E-4B2F-8918-F97215EFF2DE}"/>
              </a:ext>
            </a:extLst>
          </p:cNvPr>
          <p:cNvSpPr txBox="1"/>
          <p:nvPr/>
        </p:nvSpPr>
        <p:spPr>
          <a:xfrm>
            <a:off x="10705544" y="-208065"/>
            <a:ext cx="8752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500" dirty="0">
                <a:solidFill>
                  <a:srgbClr val="FF0000"/>
                </a:solidFill>
                <a:latin typeface="StanfordBoxPrint" panose="02000603000000000000" pitchFamily="2" charset="0"/>
                <a:ea typeface="StanfordBoxPrint" panose="02000603000000000000" pitchFamily="2" charset="0"/>
              </a:rPr>
              <a:t>5</a:t>
            </a:r>
          </a:p>
        </p:txBody>
      </p:sp>
      <p:pic>
        <p:nvPicPr>
          <p:cNvPr id="18" name="Imagen 17" descr="Icono&#10;&#10;Descripción generada automáticamente">
            <a:extLst>
              <a:ext uri="{FF2B5EF4-FFF2-40B4-BE49-F238E27FC236}">
                <a16:creationId xmlns:a16="http://schemas.microsoft.com/office/drawing/2014/main" id="{BC9928EF-958A-4653-A79F-375928CFDF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511" y="4722527"/>
            <a:ext cx="2090932" cy="1764796"/>
          </a:xfrm>
          <a:prstGeom prst="rect">
            <a:avLst/>
          </a:prstGeom>
        </p:spPr>
      </p:pic>
      <p:grpSp>
        <p:nvGrpSpPr>
          <p:cNvPr id="25" name="Grupo 24">
            <a:extLst>
              <a:ext uri="{FF2B5EF4-FFF2-40B4-BE49-F238E27FC236}">
                <a16:creationId xmlns:a16="http://schemas.microsoft.com/office/drawing/2014/main" id="{C7429735-D637-4170-828E-06CC2ECA9015}"/>
              </a:ext>
            </a:extLst>
          </p:cNvPr>
          <p:cNvGrpSpPr/>
          <p:nvPr/>
        </p:nvGrpSpPr>
        <p:grpSpPr>
          <a:xfrm>
            <a:off x="9745500" y="4982300"/>
            <a:ext cx="1642846" cy="1636531"/>
            <a:chOff x="9745500" y="4982300"/>
            <a:chExt cx="1642846" cy="1636531"/>
          </a:xfrm>
        </p:grpSpPr>
        <p:pic>
          <p:nvPicPr>
            <p:cNvPr id="22" name="Imagen 21">
              <a:hlinkClick r:id="" action="ppaction://hlinkshowjump?jump=nextslide">
                <a:snd r:embed="rId6" name="click.wav"/>
              </a:hlinkClick>
              <a:extLst>
                <a:ext uri="{FF2B5EF4-FFF2-40B4-BE49-F238E27FC236}">
                  <a16:creationId xmlns:a16="http://schemas.microsoft.com/office/drawing/2014/main" id="{13741B61-C675-4487-AD6E-17CA9C4EB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5500" y="4982300"/>
              <a:ext cx="1642846" cy="1636531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1C0B8B6-4B2F-4F12-A9D9-8074A04B00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83056" t="82556" r="9214" b="12954"/>
            <a:stretch/>
          </p:blipFill>
          <p:spPr>
            <a:xfrm>
              <a:off x="10128070" y="5646676"/>
              <a:ext cx="942410" cy="3077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982259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3555 0.7576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84" y="378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7A2539-48B4-4CCC-B2BB-10BA218D8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8A1169E-678F-4B25-91AE-DA149846D0E2}"/>
              </a:ext>
            </a:extLst>
          </p:cNvPr>
          <p:cNvSpPr txBox="1"/>
          <p:nvPr/>
        </p:nvSpPr>
        <p:spPr>
          <a:xfrm>
            <a:off x="10729503" y="-27478"/>
            <a:ext cx="8752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500" dirty="0">
                <a:solidFill>
                  <a:srgbClr val="FFFF00"/>
                </a:solidFill>
                <a:latin typeface="StanfordBoxPrint" panose="02000603000000000000" pitchFamily="2" charset="0"/>
                <a:ea typeface="StanfordBoxPrint" panose="02000603000000000000" pitchFamily="2" charset="0"/>
              </a:rPr>
              <a:t>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EFEF4C0-9D59-4275-A025-815EDA65554E}"/>
              </a:ext>
            </a:extLst>
          </p:cNvPr>
          <p:cNvSpPr txBox="1"/>
          <p:nvPr/>
        </p:nvSpPr>
        <p:spPr>
          <a:xfrm>
            <a:off x="9086001" y="371055"/>
            <a:ext cx="8752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500" dirty="0">
                <a:solidFill>
                  <a:srgbClr val="0066FF"/>
                </a:solidFill>
                <a:latin typeface="StanfordBoxPrint" panose="02000603000000000000" pitchFamily="2" charset="0"/>
                <a:ea typeface="StanfordBoxPrint" panose="02000603000000000000" pitchFamily="2" charset="0"/>
              </a:rPr>
              <a:t>6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B4327CC-723E-4B2F-8918-F97215EFF2DE}"/>
              </a:ext>
            </a:extLst>
          </p:cNvPr>
          <p:cNvSpPr txBox="1"/>
          <p:nvPr/>
        </p:nvSpPr>
        <p:spPr>
          <a:xfrm>
            <a:off x="7494423" y="-27478"/>
            <a:ext cx="8752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500" dirty="0">
                <a:solidFill>
                  <a:srgbClr val="FF0000"/>
                </a:solidFill>
                <a:latin typeface="StanfordBoxPrint" panose="02000603000000000000" pitchFamily="2" charset="0"/>
                <a:ea typeface="StanfordBoxPrint" panose="02000603000000000000" pitchFamily="2" charset="0"/>
              </a:rPr>
              <a:t>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7A71652-26E4-4D96-AF73-A0DD13CA5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544" y="3429000"/>
            <a:ext cx="4866956" cy="3322326"/>
          </a:xfrm>
          <a:prstGeom prst="rect">
            <a:avLst/>
          </a:prstGeom>
        </p:spPr>
      </p:pic>
      <p:pic>
        <p:nvPicPr>
          <p:cNvPr id="18" name="Imagen 17" descr="Icono&#10;&#10;Descripción generada automáticamente">
            <a:extLst>
              <a:ext uri="{FF2B5EF4-FFF2-40B4-BE49-F238E27FC236}">
                <a16:creationId xmlns:a16="http://schemas.microsoft.com/office/drawing/2014/main" id="{BC9928EF-958A-4653-A79F-375928CFDF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511" y="4722527"/>
            <a:ext cx="2090932" cy="1764796"/>
          </a:xfrm>
          <a:prstGeom prst="rect">
            <a:avLst/>
          </a:prstGeom>
        </p:spPr>
      </p:pic>
      <p:grpSp>
        <p:nvGrpSpPr>
          <p:cNvPr id="25" name="Grupo 24">
            <a:extLst>
              <a:ext uri="{FF2B5EF4-FFF2-40B4-BE49-F238E27FC236}">
                <a16:creationId xmlns:a16="http://schemas.microsoft.com/office/drawing/2014/main" id="{C7429735-D637-4170-828E-06CC2ECA9015}"/>
              </a:ext>
            </a:extLst>
          </p:cNvPr>
          <p:cNvGrpSpPr/>
          <p:nvPr/>
        </p:nvGrpSpPr>
        <p:grpSpPr>
          <a:xfrm>
            <a:off x="9745500" y="4982300"/>
            <a:ext cx="1642846" cy="1636531"/>
            <a:chOff x="9745500" y="4982300"/>
            <a:chExt cx="1642846" cy="1636531"/>
          </a:xfrm>
        </p:grpSpPr>
        <p:pic>
          <p:nvPicPr>
            <p:cNvPr id="22" name="Imagen 21">
              <a:hlinkClick r:id="" action="ppaction://hlinkshowjump?jump=nextslide">
                <a:snd r:embed="rId5" name="click.wav"/>
              </a:hlinkClick>
              <a:extLst>
                <a:ext uri="{FF2B5EF4-FFF2-40B4-BE49-F238E27FC236}">
                  <a16:creationId xmlns:a16="http://schemas.microsoft.com/office/drawing/2014/main" id="{13741B61-C675-4487-AD6E-17CA9C4EB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5500" y="4982300"/>
              <a:ext cx="1642846" cy="1636531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1C0B8B6-4B2F-4F12-A9D9-8074A04B00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3056" t="82556" r="9214" b="12954"/>
            <a:stretch/>
          </p:blipFill>
          <p:spPr>
            <a:xfrm>
              <a:off x="10128070" y="5646676"/>
              <a:ext cx="942410" cy="307778"/>
            </a:xfrm>
            <a:prstGeom prst="rect">
              <a:avLst/>
            </a:prstGeom>
          </p:spPr>
        </p:pic>
      </p:grpSp>
      <p:pic>
        <p:nvPicPr>
          <p:cNvPr id="17" name="Imagen 16" descr="Forma, Círculo&#10;&#10;Descripción generada automáticamente">
            <a:extLst>
              <a:ext uri="{FF2B5EF4-FFF2-40B4-BE49-F238E27FC236}">
                <a16:creationId xmlns:a16="http://schemas.microsoft.com/office/drawing/2014/main" id="{038A843D-DBC8-4A6D-800B-8C289822B4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9326"/>
            <a:ext cx="3525952" cy="406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8701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-0.71524 0.7365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68" y="368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B31A08-06BB-481D-A7AC-645FFCDE6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796A268-36AA-4167-AA11-4D0637679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8069"/>
            <a:ext cx="3786291" cy="424325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8A1169E-678F-4B25-91AE-DA149846D0E2}"/>
              </a:ext>
            </a:extLst>
          </p:cNvPr>
          <p:cNvSpPr txBox="1"/>
          <p:nvPr/>
        </p:nvSpPr>
        <p:spPr>
          <a:xfrm>
            <a:off x="10729503" y="-27478"/>
            <a:ext cx="8752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500" dirty="0">
                <a:solidFill>
                  <a:srgbClr val="FF0000"/>
                </a:solidFill>
                <a:latin typeface="StanfordBoxPrint" panose="02000603000000000000" pitchFamily="2" charset="0"/>
                <a:ea typeface="StanfordBoxPrint" panose="02000603000000000000" pitchFamily="2" charset="0"/>
              </a:rPr>
              <a:t>3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EFEF4C0-9D59-4275-A025-815EDA65554E}"/>
              </a:ext>
            </a:extLst>
          </p:cNvPr>
          <p:cNvSpPr txBox="1"/>
          <p:nvPr/>
        </p:nvSpPr>
        <p:spPr>
          <a:xfrm>
            <a:off x="9086001" y="371055"/>
            <a:ext cx="8752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500" dirty="0">
                <a:solidFill>
                  <a:srgbClr val="0066FF"/>
                </a:solidFill>
                <a:latin typeface="StanfordBoxPrint" panose="02000603000000000000" pitchFamily="2" charset="0"/>
                <a:ea typeface="StanfordBoxPrint" panose="02000603000000000000" pitchFamily="2" charset="0"/>
              </a:rPr>
              <a:t>1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B4327CC-723E-4B2F-8918-F97215EFF2DE}"/>
              </a:ext>
            </a:extLst>
          </p:cNvPr>
          <p:cNvSpPr txBox="1"/>
          <p:nvPr/>
        </p:nvSpPr>
        <p:spPr>
          <a:xfrm>
            <a:off x="7494423" y="-27478"/>
            <a:ext cx="8752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500" dirty="0">
                <a:solidFill>
                  <a:srgbClr val="FFFF00"/>
                </a:solidFill>
                <a:latin typeface="StanfordBoxPrint" panose="02000603000000000000" pitchFamily="2" charset="0"/>
                <a:ea typeface="StanfordBoxPrint" panose="02000603000000000000" pitchFamily="2" charset="0"/>
              </a:rPr>
              <a:t>4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D8BBB24-FC3E-4DE3-911A-EF5442A79D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990" y="3534637"/>
            <a:ext cx="4561617" cy="3216689"/>
          </a:xfrm>
          <a:prstGeom prst="rect">
            <a:avLst/>
          </a:prstGeom>
        </p:spPr>
      </p:pic>
      <p:pic>
        <p:nvPicPr>
          <p:cNvPr id="18" name="Imagen 17" descr="Icono&#10;&#10;Descripción generada automáticamente">
            <a:extLst>
              <a:ext uri="{FF2B5EF4-FFF2-40B4-BE49-F238E27FC236}">
                <a16:creationId xmlns:a16="http://schemas.microsoft.com/office/drawing/2014/main" id="{BC9928EF-958A-4653-A79F-375928CFDF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511" y="4722527"/>
            <a:ext cx="2090932" cy="1764796"/>
          </a:xfrm>
          <a:prstGeom prst="rect">
            <a:avLst/>
          </a:prstGeom>
        </p:spPr>
      </p:pic>
      <p:grpSp>
        <p:nvGrpSpPr>
          <p:cNvPr id="25" name="Grupo 24">
            <a:extLst>
              <a:ext uri="{FF2B5EF4-FFF2-40B4-BE49-F238E27FC236}">
                <a16:creationId xmlns:a16="http://schemas.microsoft.com/office/drawing/2014/main" id="{C7429735-D637-4170-828E-06CC2ECA9015}"/>
              </a:ext>
            </a:extLst>
          </p:cNvPr>
          <p:cNvGrpSpPr/>
          <p:nvPr/>
        </p:nvGrpSpPr>
        <p:grpSpPr>
          <a:xfrm>
            <a:off x="9745500" y="4982300"/>
            <a:ext cx="1642846" cy="1636531"/>
            <a:chOff x="9745500" y="4982300"/>
            <a:chExt cx="1642846" cy="1636531"/>
          </a:xfrm>
        </p:grpSpPr>
        <p:pic>
          <p:nvPicPr>
            <p:cNvPr id="22" name="Imagen 21">
              <a:hlinkClick r:id="" action="ppaction://hlinkshowjump?jump=nextslide">
                <a:snd r:embed="rId6" name="click.wav"/>
              </a:hlinkClick>
              <a:extLst>
                <a:ext uri="{FF2B5EF4-FFF2-40B4-BE49-F238E27FC236}">
                  <a16:creationId xmlns:a16="http://schemas.microsoft.com/office/drawing/2014/main" id="{13741B61-C675-4487-AD6E-17CA9C4EB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5500" y="4982300"/>
              <a:ext cx="1642846" cy="1636531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1C0B8B6-4B2F-4F12-A9D9-8074A04B00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83056" t="82556" r="9214" b="12954"/>
            <a:stretch/>
          </p:blipFill>
          <p:spPr>
            <a:xfrm>
              <a:off x="10128070" y="5646676"/>
              <a:ext cx="942410" cy="3077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376116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-0.70196 0.7208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04" y="360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5A8CF7D-6B8D-45EF-8442-F56918193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8A1169E-678F-4B25-91AE-DA149846D0E2}"/>
              </a:ext>
            </a:extLst>
          </p:cNvPr>
          <p:cNvSpPr txBox="1"/>
          <p:nvPr/>
        </p:nvSpPr>
        <p:spPr>
          <a:xfrm>
            <a:off x="9194377" y="287006"/>
            <a:ext cx="8752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500" dirty="0">
                <a:solidFill>
                  <a:srgbClr val="0066FF"/>
                </a:solidFill>
                <a:latin typeface="StanfordBoxPrint" panose="02000603000000000000" pitchFamily="2" charset="0"/>
                <a:ea typeface="StanfordBoxPrint" panose="02000603000000000000" pitchFamily="2" charset="0"/>
              </a:rPr>
              <a:t>4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EFEF4C0-9D59-4275-A025-815EDA65554E}"/>
              </a:ext>
            </a:extLst>
          </p:cNvPr>
          <p:cNvSpPr txBox="1"/>
          <p:nvPr/>
        </p:nvSpPr>
        <p:spPr>
          <a:xfrm>
            <a:off x="10747377" y="-52073"/>
            <a:ext cx="8752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500" dirty="0">
                <a:solidFill>
                  <a:srgbClr val="FFFF00"/>
                </a:solidFill>
                <a:latin typeface="StanfordBoxPrint" panose="02000603000000000000" pitchFamily="2" charset="0"/>
                <a:ea typeface="StanfordBoxPrint" panose="02000603000000000000" pitchFamily="2" charset="0"/>
              </a:rPr>
              <a:t>1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B4327CC-723E-4B2F-8918-F97215EFF2DE}"/>
              </a:ext>
            </a:extLst>
          </p:cNvPr>
          <p:cNvSpPr txBox="1"/>
          <p:nvPr/>
        </p:nvSpPr>
        <p:spPr>
          <a:xfrm>
            <a:off x="7494423" y="-27478"/>
            <a:ext cx="8752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500" dirty="0">
                <a:solidFill>
                  <a:srgbClr val="FF0000"/>
                </a:solidFill>
                <a:latin typeface="StanfordBoxPrint" panose="02000603000000000000" pitchFamily="2" charset="0"/>
                <a:ea typeface="StanfordBoxPrint" panose="02000603000000000000" pitchFamily="2" charset="0"/>
              </a:rPr>
              <a:t>6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B3AB83E-798E-4320-9415-67E7ECA0B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094" y="3372806"/>
            <a:ext cx="4445006" cy="3246025"/>
          </a:xfrm>
          <a:prstGeom prst="rect">
            <a:avLst/>
          </a:prstGeom>
        </p:spPr>
      </p:pic>
      <p:pic>
        <p:nvPicPr>
          <p:cNvPr id="18" name="Imagen 17" descr="Icono&#10;&#10;Descripción generada automáticamente">
            <a:extLst>
              <a:ext uri="{FF2B5EF4-FFF2-40B4-BE49-F238E27FC236}">
                <a16:creationId xmlns:a16="http://schemas.microsoft.com/office/drawing/2014/main" id="{BC9928EF-958A-4653-A79F-375928CFDF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945" y="4609277"/>
            <a:ext cx="2090932" cy="1764796"/>
          </a:xfrm>
          <a:prstGeom prst="rect">
            <a:avLst/>
          </a:prstGeom>
        </p:spPr>
      </p:pic>
      <p:grpSp>
        <p:nvGrpSpPr>
          <p:cNvPr id="25" name="Grupo 24">
            <a:extLst>
              <a:ext uri="{FF2B5EF4-FFF2-40B4-BE49-F238E27FC236}">
                <a16:creationId xmlns:a16="http://schemas.microsoft.com/office/drawing/2014/main" id="{C7429735-D637-4170-828E-06CC2ECA9015}"/>
              </a:ext>
            </a:extLst>
          </p:cNvPr>
          <p:cNvGrpSpPr/>
          <p:nvPr/>
        </p:nvGrpSpPr>
        <p:grpSpPr>
          <a:xfrm>
            <a:off x="9624827" y="5048026"/>
            <a:ext cx="1642846" cy="1636531"/>
            <a:chOff x="9745500" y="4982300"/>
            <a:chExt cx="1642846" cy="1636531"/>
          </a:xfrm>
        </p:grpSpPr>
        <p:pic>
          <p:nvPicPr>
            <p:cNvPr id="22" name="Imagen 21">
              <a:hlinkClick r:id="" action="ppaction://hlinkshowjump?jump=nextslide">
                <a:snd r:embed="rId5" name="click.wav"/>
              </a:hlinkClick>
              <a:extLst>
                <a:ext uri="{FF2B5EF4-FFF2-40B4-BE49-F238E27FC236}">
                  <a16:creationId xmlns:a16="http://schemas.microsoft.com/office/drawing/2014/main" id="{13741B61-C675-4487-AD6E-17CA9C4EB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5500" y="4982300"/>
              <a:ext cx="1642846" cy="1636531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1C0B8B6-4B2F-4F12-A9D9-8074A04B00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3056" t="82556" r="9214" b="12954"/>
            <a:stretch/>
          </p:blipFill>
          <p:spPr>
            <a:xfrm>
              <a:off x="10128070" y="5646676"/>
              <a:ext cx="942410" cy="307778"/>
            </a:xfrm>
            <a:prstGeom prst="rect">
              <a:avLst/>
            </a:prstGeom>
          </p:spPr>
        </p:pic>
      </p:grpSp>
      <p:pic>
        <p:nvPicPr>
          <p:cNvPr id="6" name="Imagen 5" descr="Forma, Círculo&#10;&#10;Descripción generada automáticamente">
            <a:extLst>
              <a:ext uri="{FF2B5EF4-FFF2-40B4-BE49-F238E27FC236}">
                <a16:creationId xmlns:a16="http://schemas.microsoft.com/office/drawing/2014/main" id="{3902C1C7-01E4-4E01-885E-1BD76F1932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9326"/>
            <a:ext cx="3525952" cy="406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7823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6 L -0.59453 0.7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27" y="35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6F7A954-F35E-46F2-A87D-AC9F01922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796A268-36AA-4167-AA11-4D0637679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8069"/>
            <a:ext cx="3786291" cy="424325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8A1169E-678F-4B25-91AE-DA149846D0E2}"/>
              </a:ext>
            </a:extLst>
          </p:cNvPr>
          <p:cNvSpPr txBox="1"/>
          <p:nvPr/>
        </p:nvSpPr>
        <p:spPr>
          <a:xfrm>
            <a:off x="9252858" y="238495"/>
            <a:ext cx="8752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500" dirty="0">
                <a:solidFill>
                  <a:srgbClr val="FF0000"/>
                </a:solidFill>
                <a:latin typeface="StanfordBoxPrint" panose="02000603000000000000" pitchFamily="2" charset="0"/>
                <a:ea typeface="StanfordBoxPrint" panose="02000603000000000000" pitchFamily="2" charset="0"/>
              </a:rPr>
              <a:t>5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EFEF4C0-9D59-4275-A025-815EDA65554E}"/>
              </a:ext>
            </a:extLst>
          </p:cNvPr>
          <p:cNvSpPr txBox="1"/>
          <p:nvPr/>
        </p:nvSpPr>
        <p:spPr>
          <a:xfrm>
            <a:off x="10722429" y="-115499"/>
            <a:ext cx="8752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500" dirty="0">
                <a:solidFill>
                  <a:srgbClr val="0066FF"/>
                </a:solidFill>
                <a:latin typeface="StanfordBoxPrint" panose="02000603000000000000" pitchFamily="2" charset="0"/>
                <a:ea typeface="StanfordBoxPrint" panose="02000603000000000000" pitchFamily="2" charset="0"/>
              </a:rPr>
              <a:t>2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B4327CC-723E-4B2F-8918-F97215EFF2DE}"/>
              </a:ext>
            </a:extLst>
          </p:cNvPr>
          <p:cNvSpPr txBox="1"/>
          <p:nvPr/>
        </p:nvSpPr>
        <p:spPr>
          <a:xfrm>
            <a:off x="7494423" y="-27478"/>
            <a:ext cx="8752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500" dirty="0">
                <a:solidFill>
                  <a:srgbClr val="FFFF00"/>
                </a:solidFill>
                <a:latin typeface="StanfordBoxPrint" panose="02000603000000000000" pitchFamily="2" charset="0"/>
                <a:ea typeface="StanfordBoxPrint" panose="02000603000000000000" pitchFamily="2" charset="0"/>
              </a:rPr>
              <a:t>4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61DA4E5-854C-4DF9-B383-613CB75B1A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435" y="2841358"/>
            <a:ext cx="4548199" cy="3832199"/>
          </a:xfrm>
          <a:prstGeom prst="rect">
            <a:avLst/>
          </a:prstGeom>
        </p:spPr>
      </p:pic>
      <p:pic>
        <p:nvPicPr>
          <p:cNvPr id="18" name="Imagen 17" descr="Icono&#10;&#10;Descripción generada automáticamente">
            <a:extLst>
              <a:ext uri="{FF2B5EF4-FFF2-40B4-BE49-F238E27FC236}">
                <a16:creationId xmlns:a16="http://schemas.microsoft.com/office/drawing/2014/main" id="{BC9928EF-958A-4653-A79F-375928CFDF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682" y="4629697"/>
            <a:ext cx="2090932" cy="1764796"/>
          </a:xfrm>
          <a:prstGeom prst="rect">
            <a:avLst/>
          </a:prstGeom>
        </p:spPr>
      </p:pic>
      <p:grpSp>
        <p:nvGrpSpPr>
          <p:cNvPr id="25" name="Grupo 24">
            <a:extLst>
              <a:ext uri="{FF2B5EF4-FFF2-40B4-BE49-F238E27FC236}">
                <a16:creationId xmlns:a16="http://schemas.microsoft.com/office/drawing/2014/main" id="{C7429735-D637-4170-828E-06CC2ECA9015}"/>
              </a:ext>
            </a:extLst>
          </p:cNvPr>
          <p:cNvGrpSpPr/>
          <p:nvPr/>
        </p:nvGrpSpPr>
        <p:grpSpPr>
          <a:xfrm>
            <a:off x="9517189" y="4982974"/>
            <a:ext cx="1642846" cy="1636531"/>
            <a:chOff x="9745500" y="4982300"/>
            <a:chExt cx="1642846" cy="1636531"/>
          </a:xfrm>
        </p:grpSpPr>
        <p:pic>
          <p:nvPicPr>
            <p:cNvPr id="22" name="Imagen 21">
              <a:hlinkClick r:id="" action="ppaction://hlinkshowjump?jump=nextslide">
                <a:snd r:embed="rId6" name="click.wav"/>
              </a:hlinkClick>
              <a:extLst>
                <a:ext uri="{FF2B5EF4-FFF2-40B4-BE49-F238E27FC236}">
                  <a16:creationId xmlns:a16="http://schemas.microsoft.com/office/drawing/2014/main" id="{13741B61-C675-4487-AD6E-17CA9C4EB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5500" y="4982300"/>
              <a:ext cx="1642846" cy="1636531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1C0B8B6-4B2F-4F12-A9D9-8074A04B00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83056" t="82556" r="9214" b="12954"/>
            <a:stretch/>
          </p:blipFill>
          <p:spPr>
            <a:xfrm>
              <a:off x="10128070" y="5646676"/>
              <a:ext cx="942410" cy="3077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372073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5845 0.6979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32" y="348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B1E9E15-6B52-4DB3-9945-877DD909B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8A1169E-678F-4B25-91AE-DA149846D0E2}"/>
              </a:ext>
            </a:extLst>
          </p:cNvPr>
          <p:cNvSpPr txBox="1"/>
          <p:nvPr/>
        </p:nvSpPr>
        <p:spPr>
          <a:xfrm>
            <a:off x="7482841" y="20565"/>
            <a:ext cx="8752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500" dirty="0">
                <a:solidFill>
                  <a:srgbClr val="FFFF00"/>
                </a:solidFill>
                <a:latin typeface="StanfordBoxPrint" panose="02000603000000000000" pitchFamily="2" charset="0"/>
                <a:ea typeface="StanfordBoxPrint" panose="02000603000000000000" pitchFamily="2" charset="0"/>
              </a:rPr>
              <a:t>6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EFEF4C0-9D59-4275-A025-815EDA65554E}"/>
              </a:ext>
            </a:extLst>
          </p:cNvPr>
          <p:cNvSpPr txBox="1"/>
          <p:nvPr/>
        </p:nvSpPr>
        <p:spPr>
          <a:xfrm>
            <a:off x="10747377" y="-52073"/>
            <a:ext cx="8752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500" dirty="0">
                <a:solidFill>
                  <a:srgbClr val="0066FF"/>
                </a:solidFill>
                <a:latin typeface="StanfordBoxPrint" panose="02000603000000000000" pitchFamily="2" charset="0"/>
                <a:ea typeface="StanfordBoxPrint" panose="02000603000000000000" pitchFamily="2" charset="0"/>
              </a:rPr>
              <a:t>4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B4327CC-723E-4B2F-8918-F97215EFF2DE}"/>
              </a:ext>
            </a:extLst>
          </p:cNvPr>
          <p:cNvSpPr txBox="1"/>
          <p:nvPr/>
        </p:nvSpPr>
        <p:spPr>
          <a:xfrm>
            <a:off x="9106132" y="370807"/>
            <a:ext cx="8752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500" dirty="0">
                <a:solidFill>
                  <a:srgbClr val="FF0000"/>
                </a:solidFill>
                <a:latin typeface="StanfordBoxPrint" panose="02000603000000000000" pitchFamily="2" charset="0"/>
                <a:ea typeface="StanfordBoxPrint" panose="02000603000000000000" pitchFamily="2" charset="0"/>
              </a:rPr>
              <a:t>2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005D727-2216-4A0A-81AA-15F46A435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71" y="2920856"/>
            <a:ext cx="4336306" cy="3763701"/>
          </a:xfrm>
          <a:prstGeom prst="rect">
            <a:avLst/>
          </a:prstGeom>
        </p:spPr>
      </p:pic>
      <p:pic>
        <p:nvPicPr>
          <p:cNvPr id="18" name="Imagen 17" descr="Icono&#10;&#10;Descripción generada automáticamente">
            <a:extLst>
              <a:ext uri="{FF2B5EF4-FFF2-40B4-BE49-F238E27FC236}">
                <a16:creationId xmlns:a16="http://schemas.microsoft.com/office/drawing/2014/main" id="{BC9928EF-958A-4653-A79F-375928CFDF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945" y="4609277"/>
            <a:ext cx="2090932" cy="1764796"/>
          </a:xfrm>
          <a:prstGeom prst="rect">
            <a:avLst/>
          </a:prstGeom>
        </p:spPr>
      </p:pic>
      <p:grpSp>
        <p:nvGrpSpPr>
          <p:cNvPr id="25" name="Grupo 24">
            <a:extLst>
              <a:ext uri="{FF2B5EF4-FFF2-40B4-BE49-F238E27FC236}">
                <a16:creationId xmlns:a16="http://schemas.microsoft.com/office/drawing/2014/main" id="{C7429735-D637-4170-828E-06CC2ECA9015}"/>
              </a:ext>
            </a:extLst>
          </p:cNvPr>
          <p:cNvGrpSpPr/>
          <p:nvPr/>
        </p:nvGrpSpPr>
        <p:grpSpPr>
          <a:xfrm>
            <a:off x="9291305" y="5048026"/>
            <a:ext cx="1642846" cy="1636531"/>
            <a:chOff x="9745500" y="4982300"/>
            <a:chExt cx="1642846" cy="1636531"/>
          </a:xfrm>
        </p:grpSpPr>
        <p:pic>
          <p:nvPicPr>
            <p:cNvPr id="22" name="Imagen 21">
              <a:hlinkClick r:id="" action="ppaction://hlinkshowjump?jump=nextslide">
                <a:snd r:embed="rId5" name="click.wav"/>
              </a:hlinkClick>
              <a:extLst>
                <a:ext uri="{FF2B5EF4-FFF2-40B4-BE49-F238E27FC236}">
                  <a16:creationId xmlns:a16="http://schemas.microsoft.com/office/drawing/2014/main" id="{13741B61-C675-4487-AD6E-17CA9C4EB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5500" y="4982300"/>
              <a:ext cx="1642846" cy="1636531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1C0B8B6-4B2F-4F12-A9D9-8074A04B00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3056" t="82556" r="9214" b="12954"/>
            <a:stretch/>
          </p:blipFill>
          <p:spPr>
            <a:xfrm>
              <a:off x="10128070" y="5646676"/>
              <a:ext cx="942410" cy="307778"/>
            </a:xfrm>
            <a:prstGeom prst="rect">
              <a:avLst/>
            </a:prstGeom>
          </p:spPr>
        </p:pic>
      </p:grpSp>
      <p:pic>
        <p:nvPicPr>
          <p:cNvPr id="6" name="Imagen 5" descr="Forma, Círculo&#10;&#10;Descripción generada automáticamente">
            <a:extLst>
              <a:ext uri="{FF2B5EF4-FFF2-40B4-BE49-F238E27FC236}">
                <a16:creationId xmlns:a16="http://schemas.microsoft.com/office/drawing/2014/main" id="{3902C1C7-01E4-4E01-885E-1BD76F1932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9326"/>
            <a:ext cx="3525952" cy="406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5091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45898 0.7391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56" y="369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DE64FF3-9B40-4D76-9ADE-E2933BE54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796A268-36AA-4167-AA11-4D0637679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8069"/>
            <a:ext cx="3786291" cy="424325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8A1169E-678F-4B25-91AE-DA149846D0E2}"/>
              </a:ext>
            </a:extLst>
          </p:cNvPr>
          <p:cNvSpPr txBox="1"/>
          <p:nvPr/>
        </p:nvSpPr>
        <p:spPr>
          <a:xfrm>
            <a:off x="10799693" y="-115499"/>
            <a:ext cx="8752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500" dirty="0">
                <a:solidFill>
                  <a:srgbClr val="FF0000"/>
                </a:solidFill>
                <a:latin typeface="StanfordBoxPrint" panose="02000603000000000000" pitchFamily="2" charset="0"/>
                <a:ea typeface="StanfordBoxPrint" panose="02000603000000000000" pitchFamily="2" charset="0"/>
              </a:rPr>
              <a:t>7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EFEF4C0-9D59-4275-A025-815EDA65554E}"/>
              </a:ext>
            </a:extLst>
          </p:cNvPr>
          <p:cNvSpPr txBox="1"/>
          <p:nvPr/>
        </p:nvSpPr>
        <p:spPr>
          <a:xfrm>
            <a:off x="9212456" y="239169"/>
            <a:ext cx="8752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500" dirty="0">
                <a:solidFill>
                  <a:srgbClr val="0066FF"/>
                </a:solidFill>
                <a:latin typeface="StanfordBoxPrint" panose="02000603000000000000" pitchFamily="2" charset="0"/>
                <a:ea typeface="StanfordBoxPrint" panose="02000603000000000000" pitchFamily="2" charset="0"/>
              </a:rPr>
              <a:t>8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B4327CC-723E-4B2F-8918-F97215EFF2DE}"/>
              </a:ext>
            </a:extLst>
          </p:cNvPr>
          <p:cNvSpPr txBox="1"/>
          <p:nvPr/>
        </p:nvSpPr>
        <p:spPr>
          <a:xfrm>
            <a:off x="7140437" y="92250"/>
            <a:ext cx="22510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800" dirty="0">
                <a:solidFill>
                  <a:srgbClr val="FFFF00"/>
                </a:solidFill>
                <a:latin typeface="StanfordBoxPrint" panose="02000603000000000000" pitchFamily="2" charset="0"/>
                <a:ea typeface="StanfordBoxPrint" panose="02000603000000000000" pitchFamily="2" charset="0"/>
              </a:rPr>
              <a:t>10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9EEEC66-DA25-45B9-A22F-27105DB47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03" y="2812821"/>
            <a:ext cx="4340653" cy="3840907"/>
          </a:xfrm>
          <a:prstGeom prst="rect">
            <a:avLst/>
          </a:prstGeom>
        </p:spPr>
      </p:pic>
      <p:pic>
        <p:nvPicPr>
          <p:cNvPr id="18" name="Imagen 17" descr="Icono&#10;&#10;Descripción generada automáticamente">
            <a:extLst>
              <a:ext uri="{FF2B5EF4-FFF2-40B4-BE49-F238E27FC236}">
                <a16:creationId xmlns:a16="http://schemas.microsoft.com/office/drawing/2014/main" id="{BC9928EF-958A-4653-A79F-375928CFDF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682" y="4629697"/>
            <a:ext cx="2090932" cy="1764796"/>
          </a:xfrm>
          <a:prstGeom prst="rect">
            <a:avLst/>
          </a:prstGeom>
        </p:spPr>
      </p:pic>
      <p:grpSp>
        <p:nvGrpSpPr>
          <p:cNvPr id="25" name="Grupo 24">
            <a:extLst>
              <a:ext uri="{FF2B5EF4-FFF2-40B4-BE49-F238E27FC236}">
                <a16:creationId xmlns:a16="http://schemas.microsoft.com/office/drawing/2014/main" id="{C7429735-D637-4170-828E-06CC2ECA9015}"/>
              </a:ext>
            </a:extLst>
          </p:cNvPr>
          <p:cNvGrpSpPr/>
          <p:nvPr/>
        </p:nvGrpSpPr>
        <p:grpSpPr>
          <a:xfrm>
            <a:off x="9476545" y="5017197"/>
            <a:ext cx="1642846" cy="1636531"/>
            <a:chOff x="9745500" y="4982300"/>
            <a:chExt cx="1642846" cy="1636531"/>
          </a:xfrm>
        </p:grpSpPr>
        <p:pic>
          <p:nvPicPr>
            <p:cNvPr id="22" name="Imagen 21">
              <a:hlinkClick r:id="" action="ppaction://hlinkshowjump?jump=nextslide">
                <a:snd r:embed="rId6" name="click.wav"/>
              </a:hlinkClick>
              <a:extLst>
                <a:ext uri="{FF2B5EF4-FFF2-40B4-BE49-F238E27FC236}">
                  <a16:creationId xmlns:a16="http://schemas.microsoft.com/office/drawing/2014/main" id="{13741B61-C675-4487-AD6E-17CA9C4EB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5500" y="4982300"/>
              <a:ext cx="1642846" cy="1636531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1C0B8B6-4B2F-4F12-A9D9-8074A04B00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83056" t="82556" r="9214" b="12954"/>
            <a:stretch/>
          </p:blipFill>
          <p:spPr>
            <a:xfrm>
              <a:off x="10128070" y="5646676"/>
              <a:ext cx="942410" cy="3077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899637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38778E-17 L -0.7138 0.7495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90" y="374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636B8FB-21B5-4094-98AD-B7C4AF3D5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8A1169E-678F-4B25-91AE-DA149846D0E2}"/>
              </a:ext>
            </a:extLst>
          </p:cNvPr>
          <p:cNvSpPr txBox="1"/>
          <p:nvPr/>
        </p:nvSpPr>
        <p:spPr>
          <a:xfrm>
            <a:off x="7482841" y="20565"/>
            <a:ext cx="8752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500" dirty="0">
                <a:solidFill>
                  <a:srgbClr val="FFFF00"/>
                </a:solidFill>
                <a:latin typeface="StanfordBoxPrint" panose="02000603000000000000" pitchFamily="2" charset="0"/>
                <a:ea typeface="StanfordBoxPrint" panose="02000603000000000000" pitchFamily="2" charset="0"/>
              </a:rPr>
              <a:t>8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EFEF4C0-9D59-4275-A025-815EDA65554E}"/>
              </a:ext>
            </a:extLst>
          </p:cNvPr>
          <p:cNvSpPr txBox="1"/>
          <p:nvPr/>
        </p:nvSpPr>
        <p:spPr>
          <a:xfrm>
            <a:off x="10747377" y="-52073"/>
            <a:ext cx="8752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500" dirty="0">
                <a:solidFill>
                  <a:srgbClr val="0066FF"/>
                </a:solidFill>
                <a:latin typeface="StanfordBoxPrint" panose="02000603000000000000" pitchFamily="2" charset="0"/>
                <a:ea typeface="StanfordBoxPrint" panose="02000603000000000000" pitchFamily="2" charset="0"/>
              </a:rPr>
              <a:t>6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B4327CC-723E-4B2F-8918-F97215EFF2DE}"/>
              </a:ext>
            </a:extLst>
          </p:cNvPr>
          <p:cNvSpPr txBox="1"/>
          <p:nvPr/>
        </p:nvSpPr>
        <p:spPr>
          <a:xfrm>
            <a:off x="9106132" y="370807"/>
            <a:ext cx="8752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500" dirty="0">
                <a:solidFill>
                  <a:srgbClr val="FF0000"/>
                </a:solidFill>
                <a:latin typeface="StanfordBoxPrint" panose="02000603000000000000" pitchFamily="2" charset="0"/>
                <a:ea typeface="StanfordBoxPrint" panose="02000603000000000000" pitchFamily="2" charset="0"/>
              </a:rPr>
              <a:t>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0E21245-3252-4D7E-AB6C-5325FD35D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047" y="2423727"/>
            <a:ext cx="4207446" cy="4260830"/>
          </a:xfrm>
          <a:prstGeom prst="rect">
            <a:avLst/>
          </a:prstGeom>
        </p:spPr>
      </p:pic>
      <p:pic>
        <p:nvPicPr>
          <p:cNvPr id="18" name="Imagen 17" descr="Icono&#10;&#10;Descripción generada automáticamente">
            <a:extLst>
              <a:ext uri="{FF2B5EF4-FFF2-40B4-BE49-F238E27FC236}">
                <a16:creationId xmlns:a16="http://schemas.microsoft.com/office/drawing/2014/main" id="{BC9928EF-958A-4653-A79F-375928CFDF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945" y="4609277"/>
            <a:ext cx="2090932" cy="1764796"/>
          </a:xfrm>
          <a:prstGeom prst="rect">
            <a:avLst/>
          </a:prstGeom>
        </p:spPr>
      </p:pic>
      <p:grpSp>
        <p:nvGrpSpPr>
          <p:cNvPr id="25" name="Grupo 24">
            <a:extLst>
              <a:ext uri="{FF2B5EF4-FFF2-40B4-BE49-F238E27FC236}">
                <a16:creationId xmlns:a16="http://schemas.microsoft.com/office/drawing/2014/main" id="{C7429735-D637-4170-828E-06CC2ECA9015}"/>
              </a:ext>
            </a:extLst>
          </p:cNvPr>
          <p:cNvGrpSpPr/>
          <p:nvPr/>
        </p:nvGrpSpPr>
        <p:grpSpPr>
          <a:xfrm>
            <a:off x="9291305" y="5048026"/>
            <a:ext cx="1642846" cy="1636531"/>
            <a:chOff x="9745500" y="4982300"/>
            <a:chExt cx="1642846" cy="1636531"/>
          </a:xfrm>
        </p:grpSpPr>
        <p:pic>
          <p:nvPicPr>
            <p:cNvPr id="22" name="Imagen 21">
              <a:hlinkClick r:id="" action="ppaction://hlinkshowjump?jump=nextslide">
                <a:snd r:embed="rId5" name="click.wav"/>
              </a:hlinkClick>
              <a:extLst>
                <a:ext uri="{FF2B5EF4-FFF2-40B4-BE49-F238E27FC236}">
                  <a16:creationId xmlns:a16="http://schemas.microsoft.com/office/drawing/2014/main" id="{13741B61-C675-4487-AD6E-17CA9C4EB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5500" y="4982300"/>
              <a:ext cx="1642846" cy="1636531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1C0B8B6-4B2F-4F12-A9D9-8074A04B00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3056" t="82556" r="9214" b="12954"/>
            <a:stretch/>
          </p:blipFill>
          <p:spPr>
            <a:xfrm>
              <a:off x="10128070" y="5646676"/>
              <a:ext cx="942410" cy="307778"/>
            </a:xfrm>
            <a:prstGeom prst="rect">
              <a:avLst/>
            </a:prstGeom>
          </p:spPr>
        </p:pic>
      </p:grpSp>
      <p:pic>
        <p:nvPicPr>
          <p:cNvPr id="6" name="Imagen 5" descr="Forma, Círculo&#10;&#10;Descripción generada automáticamente">
            <a:extLst>
              <a:ext uri="{FF2B5EF4-FFF2-40B4-BE49-F238E27FC236}">
                <a16:creationId xmlns:a16="http://schemas.microsoft.com/office/drawing/2014/main" id="{3902C1C7-01E4-4E01-885E-1BD76F1932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9326"/>
            <a:ext cx="3525952" cy="406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004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45898 0.7391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56" y="369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30</Words>
  <Application>Microsoft Office PowerPoint</Application>
  <PresentationFormat>Panorámica</PresentationFormat>
  <Paragraphs>30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StanfordBoxPrint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Nancy</dc:creator>
  <cp:lastModifiedBy>ERIKA JACQUELINE ALVAREZ MORENO</cp:lastModifiedBy>
  <cp:revision>8</cp:revision>
  <dcterms:created xsi:type="dcterms:W3CDTF">2021-02-01T03:45:47Z</dcterms:created>
  <dcterms:modified xsi:type="dcterms:W3CDTF">2021-04-09T19:47:00Z</dcterms:modified>
</cp:coreProperties>
</file>