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59" r:id="rId6"/>
  </p:sldMasterIdLst>
  <p:notesMasterIdLst>
    <p:notesMasterId r:id="rId2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anose="020B0604020202020204" charset="0"/>
      <p:regular r:id="rId26"/>
      <p:bold r:id="rId27"/>
      <p:italic r:id="rId28"/>
      <p:boldItalic r:id="rId29"/>
    </p:embeddedFont>
    <p:embeddedFont>
      <p:font typeface="Londrina Solid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23F05A-78C9-4954-91C9-C3818440E5F8}">
  <a:tblStyle styleId="{E623F05A-78C9-4954-91C9-C3818440E5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28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 idx="2"/>
          </p:nvPr>
        </p:nvSpPr>
        <p:spPr>
          <a:xfrm>
            <a:off x="791400" y="15944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 idx="3"/>
          </p:nvPr>
        </p:nvSpPr>
        <p:spPr>
          <a:xfrm>
            <a:off x="3655800" y="15944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 idx="4"/>
          </p:nvPr>
        </p:nvSpPr>
        <p:spPr>
          <a:xfrm>
            <a:off x="6520200" y="15944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 idx="5"/>
          </p:nvPr>
        </p:nvSpPr>
        <p:spPr>
          <a:xfrm>
            <a:off x="791400" y="30498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6"/>
          </p:nvPr>
        </p:nvSpPr>
        <p:spPr>
          <a:xfrm>
            <a:off x="3655800" y="30498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 idx="7"/>
          </p:nvPr>
        </p:nvSpPr>
        <p:spPr>
          <a:xfrm>
            <a:off x="6520200" y="30498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ONE_COLUMN_TEXT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 rot="-506">
            <a:off x="1517234" y="1295077"/>
            <a:ext cx="61119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1"/>
          </p:nvPr>
        </p:nvSpPr>
        <p:spPr>
          <a:xfrm>
            <a:off x="2346513" y="2421650"/>
            <a:ext cx="44535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3175" y="3651250"/>
            <a:ext cx="9140825" cy="1492250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3175" y="1644650"/>
            <a:ext cx="9140825" cy="1789112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3175" y="0"/>
            <a:ext cx="9140825" cy="1331912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3"/>
          <p:cNvGrpSpPr/>
          <p:nvPr/>
        </p:nvGrpSpPr>
        <p:grpSpPr>
          <a:xfrm>
            <a:off x="-82550" y="-182562"/>
            <a:ext cx="9309101" cy="3846512"/>
            <a:chOff x="-82587" y="-183300"/>
            <a:chExt cx="9309171" cy="3847455"/>
          </a:xfrm>
        </p:grpSpPr>
        <p:sp>
          <p:nvSpPr>
            <p:cNvPr id="14" name="Google Shape;14;p3"/>
            <p:cNvSpPr/>
            <p:nvPr/>
          </p:nvSpPr>
          <p:spPr>
            <a:xfrm>
              <a:off x="-82587" y="-183300"/>
              <a:ext cx="9309171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-11149" y="-14984"/>
              <a:ext cx="9155182" cy="6939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175" y="2489200"/>
            <a:ext cx="9286875" cy="2514600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3175" y="3651250"/>
            <a:ext cx="9140825" cy="1492250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5"/>
          <p:cNvGrpSpPr/>
          <p:nvPr/>
        </p:nvGrpSpPr>
        <p:grpSpPr>
          <a:xfrm>
            <a:off x="0" y="4473575"/>
            <a:ext cx="9144000" cy="152400"/>
            <a:chOff x="0" y="4474150"/>
            <a:chExt cx="9144000" cy="152400"/>
          </a:xfrm>
        </p:grpSpPr>
        <p:sp>
          <p:nvSpPr>
            <p:cNvPr id="25" name="Google Shape;25;p5"/>
            <p:cNvSpPr/>
            <p:nvPr/>
          </p:nvSpPr>
          <p:spPr>
            <a:xfrm>
              <a:off x="3073400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2560638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2049463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1536700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1023938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512763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8478838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7967663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454900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6942138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430963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918200" y="4474150"/>
              <a:ext cx="152400" cy="152400"/>
            </a:xfrm>
            <a:prstGeom prst="ellipse">
              <a:avLst/>
            </a:prstGeom>
            <a:solidFill>
              <a:srgbClr val="F4E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/>
        </p:nvSpPr>
        <p:spPr>
          <a:xfrm>
            <a:off x="-55562" y="1587"/>
            <a:ext cx="9220200" cy="720725"/>
          </a:xfrm>
          <a:prstGeom prst="rect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-55562" y="1587"/>
            <a:ext cx="9220200" cy="720725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3175" y="3651250"/>
            <a:ext cx="9140825" cy="1492250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3175" y="1644650"/>
            <a:ext cx="9140825" cy="1789112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3175" y="0"/>
            <a:ext cx="9140825" cy="1331912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11"/>
          <p:cNvGrpSpPr/>
          <p:nvPr/>
        </p:nvGrpSpPr>
        <p:grpSpPr>
          <a:xfrm rot="10800000">
            <a:off x="-80963" y="1479550"/>
            <a:ext cx="9309101" cy="3848100"/>
            <a:chOff x="-82587" y="-183300"/>
            <a:chExt cx="9309171" cy="3847455"/>
          </a:xfrm>
        </p:grpSpPr>
        <p:sp>
          <p:nvSpPr>
            <p:cNvPr id="68" name="Google Shape;68;p11"/>
            <p:cNvSpPr/>
            <p:nvPr/>
          </p:nvSpPr>
          <p:spPr>
            <a:xfrm>
              <a:off x="-82587" y="-183300"/>
              <a:ext cx="9309171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1"/>
            <p:cNvSpPr txBox="1"/>
            <p:nvPr/>
          </p:nvSpPr>
          <p:spPr>
            <a:xfrm>
              <a:off x="-36" y="-3943"/>
              <a:ext cx="9155181" cy="6936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11"/>
          <p:cNvSpPr/>
          <p:nvPr/>
        </p:nvSpPr>
        <p:spPr>
          <a:xfrm>
            <a:off x="3073400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560637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2049462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1536700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1023937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512762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0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8991600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8478837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7967662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7454900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6942137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6430962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5918200" y="4473575"/>
            <a:ext cx="152400" cy="152400"/>
          </a:xfrm>
          <a:prstGeom prst="ellipse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2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388178" y="1848476"/>
            <a:ext cx="819013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JUGANDO CON PATRONES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AF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13"/>
          <p:cNvGraphicFramePr/>
          <p:nvPr/>
        </p:nvGraphicFramePr>
        <p:xfrm>
          <a:off x="1449387" y="2933700"/>
          <a:ext cx="5873750" cy="457200"/>
        </p:xfrm>
        <a:graphic>
          <a:graphicData uri="http://schemas.openxmlformats.org/drawingml/2006/table">
            <a:tbl>
              <a:tblPr>
                <a:noFill/>
                <a:tableStyleId>{E623F05A-78C9-4954-91C9-C3818440E5F8}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APRENDIZAJE ESPERADO: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patrones sonoros, visuales, gestuales, corporales u otros, de dos o tres elementos.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>
            <a:off x="1724025" y="2835275"/>
            <a:ext cx="5181600" cy="19827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447675" y="869950"/>
            <a:ext cx="8267700" cy="11652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12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¡Hazlo tú!</a:t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8450262" y="4583112"/>
            <a:ext cx="531812" cy="493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1776" y="60000"/>
                </a:moveTo>
                <a:lnTo>
                  <a:pt x="18224" y="15000"/>
                </a:lnTo>
                <a:lnTo>
                  <a:pt x="18224" y="105000"/>
                </a:lnTo>
                <a:close/>
              </a:path>
              <a:path w="120000" h="120000" fill="darken" extrusionOk="0">
                <a:moveTo>
                  <a:pt x="101776" y="60000"/>
                </a:moveTo>
                <a:lnTo>
                  <a:pt x="18224" y="15000"/>
                </a:lnTo>
                <a:lnTo>
                  <a:pt x="18224" y="105000"/>
                </a:lnTo>
                <a:close/>
              </a:path>
              <a:path w="120000" h="120000" fill="none" extrusionOk="0">
                <a:moveTo>
                  <a:pt x="101776" y="60000"/>
                </a:moveTo>
                <a:lnTo>
                  <a:pt x="18224" y="105000"/>
                </a:lnTo>
                <a:lnTo>
                  <a:pt x="1822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62" y="927100"/>
            <a:ext cx="1206500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4187" y="1106487"/>
            <a:ext cx="985837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9850" y="915987"/>
            <a:ext cx="1206500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1575" y="1106487"/>
            <a:ext cx="985837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927100"/>
            <a:ext cx="1206500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225" y="3827462"/>
            <a:ext cx="608012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8412" y="3300412"/>
            <a:ext cx="1206500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6512" y="3598862"/>
            <a:ext cx="985837" cy="9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>
            <a:off x="1724025" y="2835275"/>
            <a:ext cx="5181600" cy="19827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447675" y="869950"/>
            <a:ext cx="8267700" cy="11652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12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¡Hazlo tú!</a:t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>
            <a:off x="8450262" y="4572000"/>
            <a:ext cx="531812" cy="492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1642" y="60000"/>
                </a:moveTo>
                <a:lnTo>
                  <a:pt x="18358" y="15000"/>
                </a:lnTo>
                <a:lnTo>
                  <a:pt x="18358" y="105000"/>
                </a:lnTo>
                <a:close/>
              </a:path>
              <a:path w="120000" h="120000" fill="darken" extrusionOk="0">
                <a:moveTo>
                  <a:pt x="101642" y="60000"/>
                </a:moveTo>
                <a:lnTo>
                  <a:pt x="18358" y="15000"/>
                </a:lnTo>
                <a:lnTo>
                  <a:pt x="18358" y="105000"/>
                </a:lnTo>
                <a:close/>
              </a:path>
              <a:path w="120000" h="120000" fill="none" extrusionOk="0">
                <a:moveTo>
                  <a:pt x="101642" y="60000"/>
                </a:moveTo>
                <a:lnTo>
                  <a:pt x="18358" y="105000"/>
                </a:lnTo>
                <a:lnTo>
                  <a:pt x="1835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737" y="1285875"/>
            <a:ext cx="815975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887" y="307975"/>
            <a:ext cx="2292350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9787" y="1285875"/>
            <a:ext cx="815975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662" y="306387"/>
            <a:ext cx="2293937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9612" y="3452812"/>
            <a:ext cx="814387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5925" y="2451100"/>
            <a:ext cx="2292350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375" y="3436937"/>
            <a:ext cx="946150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00" y="2630487"/>
            <a:ext cx="1789112" cy="164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¡Hazlo tú!</a:t>
            </a:r>
            <a:endParaRPr/>
          </a:p>
        </p:txBody>
      </p:sp>
      <p:sp>
        <p:nvSpPr>
          <p:cNvPr id="245" name="Google Shape;245;p24"/>
          <p:cNvSpPr/>
          <p:nvPr/>
        </p:nvSpPr>
        <p:spPr>
          <a:xfrm>
            <a:off x="8450262" y="4583112"/>
            <a:ext cx="531812" cy="493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1776" y="60000"/>
                </a:moveTo>
                <a:lnTo>
                  <a:pt x="18224" y="15000"/>
                </a:lnTo>
                <a:lnTo>
                  <a:pt x="18224" y="105000"/>
                </a:lnTo>
                <a:close/>
              </a:path>
              <a:path w="120000" h="120000" fill="darken" extrusionOk="0">
                <a:moveTo>
                  <a:pt x="101776" y="60000"/>
                </a:moveTo>
                <a:lnTo>
                  <a:pt x="18224" y="15000"/>
                </a:lnTo>
                <a:lnTo>
                  <a:pt x="18224" y="105000"/>
                </a:lnTo>
                <a:close/>
              </a:path>
              <a:path w="120000" h="120000" fill="none" extrusionOk="0">
                <a:moveTo>
                  <a:pt x="101776" y="60000"/>
                </a:moveTo>
                <a:lnTo>
                  <a:pt x="18224" y="105000"/>
                </a:lnTo>
                <a:lnTo>
                  <a:pt x="1822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120650" y="869950"/>
            <a:ext cx="8861425" cy="16081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12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3287" y="1239837"/>
            <a:ext cx="2189162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/>
          <p:nvPr/>
        </p:nvSpPr>
        <p:spPr>
          <a:xfrm>
            <a:off x="1960562" y="3038475"/>
            <a:ext cx="5181600" cy="19827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612" y="3549650"/>
            <a:ext cx="2187575" cy="14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030662"/>
            <a:ext cx="1122362" cy="74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650" y="777875"/>
            <a:ext cx="1289050" cy="168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1787" y="1498600"/>
            <a:ext cx="7175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4625" y="793750"/>
            <a:ext cx="1289050" cy="168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1975" y="3721100"/>
            <a:ext cx="7175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5" y="2974975"/>
            <a:ext cx="12890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/>
          <p:nvPr/>
        </p:nvSpPr>
        <p:spPr>
          <a:xfrm>
            <a:off x="169862" y="869950"/>
            <a:ext cx="8896350" cy="16081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12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 txBox="1">
            <a:spLocks noGrp="1"/>
          </p:cNvSpPr>
          <p:nvPr>
            <p:ph type="title"/>
          </p:nvPr>
        </p:nvSpPr>
        <p:spPr>
          <a:xfrm>
            <a:off x="2681287" y="119062"/>
            <a:ext cx="6300787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¡Hazlo tú!</a:t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8450262" y="4583112"/>
            <a:ext cx="531812" cy="493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1776" y="60000"/>
                </a:moveTo>
                <a:lnTo>
                  <a:pt x="18224" y="15000"/>
                </a:lnTo>
                <a:lnTo>
                  <a:pt x="18224" y="105000"/>
                </a:lnTo>
                <a:close/>
              </a:path>
              <a:path w="120000" h="120000" fill="darken" extrusionOk="0">
                <a:moveTo>
                  <a:pt x="101776" y="60000"/>
                </a:moveTo>
                <a:lnTo>
                  <a:pt x="18224" y="15000"/>
                </a:lnTo>
                <a:lnTo>
                  <a:pt x="18224" y="105000"/>
                </a:lnTo>
                <a:close/>
              </a:path>
              <a:path w="120000" h="120000" fill="none" extrusionOk="0">
                <a:moveTo>
                  <a:pt x="101776" y="60000"/>
                </a:moveTo>
                <a:lnTo>
                  <a:pt x="18224" y="105000"/>
                </a:lnTo>
                <a:lnTo>
                  <a:pt x="18224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558800"/>
            <a:ext cx="2262187" cy="226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7862" y="1600200"/>
            <a:ext cx="879475" cy="87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025" y="1509712"/>
            <a:ext cx="1060450" cy="105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7575" y="546100"/>
            <a:ext cx="2262187" cy="22621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/>
          <p:nvPr/>
        </p:nvSpPr>
        <p:spPr>
          <a:xfrm>
            <a:off x="1724025" y="2835275"/>
            <a:ext cx="5181600" cy="19827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725" y="2636837"/>
            <a:ext cx="2262187" cy="226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5200" y="3703637"/>
            <a:ext cx="879475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2987" y="3614737"/>
            <a:ext cx="1060450" cy="105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6262" y="2835275"/>
            <a:ext cx="1865312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ctrTitle"/>
          </p:nvPr>
        </p:nvSpPr>
        <p:spPr>
          <a:xfrm rot="-60000">
            <a:off x="1517650" y="990600"/>
            <a:ext cx="6111875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FELICITACIONES!!</a:t>
            </a:r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"/>
          </p:nvPr>
        </p:nvSpPr>
        <p:spPr>
          <a:xfrm>
            <a:off x="2260600" y="1900237"/>
            <a:ext cx="4452937" cy="196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0" i="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¿Completaste todas las actividades?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b="0" i="0" u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0" i="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pic>
        <p:nvPicPr>
          <p:cNvPr id="278" name="Google Shape;278;p26" descr="de aplausos | Frases de felicitaciones, Mensajes de felicitació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787" y="2571750"/>
            <a:ext cx="2797175" cy="228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BF7"/>
            </a:gs>
            <a:gs pos="74000">
              <a:srgbClr val="F9D7BB"/>
            </a:gs>
            <a:gs pos="83000">
              <a:srgbClr val="F9D7BB"/>
            </a:gs>
            <a:gs pos="100000">
              <a:srgbClr val="FBE4D2"/>
            </a:gs>
          </a:gsLst>
          <a:lin ang="540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3573462" y="3595687"/>
            <a:ext cx="1997075" cy="617537"/>
          </a:xfrm>
          <a:prstGeom prst="roundRect">
            <a:avLst>
              <a:gd name="adj" fmla="val 10800"/>
            </a:avLst>
          </a:prstGeom>
          <a:solidFill>
            <a:srgbClr val="F4E482"/>
          </a:solidFill>
          <a:ln>
            <a:noFill/>
          </a:ln>
          <a:effectLst>
            <a:outerShdw blurRad="63500" dist="38100" dir="7680033">
              <a:srgbClr val="000000">
                <a:alpha val="5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3678237" y="3719512"/>
            <a:ext cx="17875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sng">
                <a:solidFill>
                  <a:schemeClr val="hlink"/>
                </a:solidFill>
                <a:hlinkClick r:id="rId3"/>
              </a:rPr>
              <a:t>VAMOS!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1516062" y="2398712"/>
            <a:ext cx="6111875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96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Patrones</a:t>
            </a:r>
            <a:endParaRPr/>
          </a:p>
        </p:txBody>
      </p:sp>
      <p:pic>
        <p:nvPicPr>
          <p:cNvPr id="102" name="Google Shape;102;p14" descr="Aprendiendo Juga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0" y="-174625"/>
            <a:ext cx="5437175" cy="271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BF7"/>
            </a:gs>
            <a:gs pos="74000">
              <a:srgbClr val="F9D7BB"/>
            </a:gs>
            <a:gs pos="83000">
              <a:srgbClr val="F9D7BB"/>
            </a:gs>
            <a:gs pos="100000">
              <a:srgbClr val="FBE4D2"/>
            </a:gs>
          </a:gsLst>
          <a:lin ang="54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549525" y="198437"/>
            <a:ext cx="4044950" cy="87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2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JUEGOS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1577975" y="1290637"/>
            <a:ext cx="1995487" cy="1157287"/>
          </a:xfrm>
          <a:prstGeom prst="roundRect">
            <a:avLst>
              <a:gd name="adj" fmla="val 6527"/>
            </a:avLst>
          </a:prstGeom>
          <a:solidFill>
            <a:srgbClr val="F4E482"/>
          </a:solidFill>
          <a:ln>
            <a:noFill/>
          </a:ln>
          <a:effectLst>
            <a:outerShdw blurRad="63500" dist="38100" dir="7680033">
              <a:srgbClr val="000000">
                <a:alpha val="4666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229225" y="1290637"/>
            <a:ext cx="1997075" cy="1157287"/>
          </a:xfrm>
          <a:prstGeom prst="roundRect">
            <a:avLst>
              <a:gd name="adj" fmla="val 6527"/>
            </a:avLst>
          </a:prstGeom>
          <a:solidFill>
            <a:srgbClr val="A7E882"/>
          </a:solidFill>
          <a:ln>
            <a:noFill/>
          </a:ln>
          <a:effectLst>
            <a:outerShdw blurRad="63500" dist="38100" dir="7680033">
              <a:srgbClr val="000000">
                <a:alpha val="4666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652587" y="1574800"/>
            <a:ext cx="1833562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Sigue la secuencia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5311775" y="1625600"/>
            <a:ext cx="1831975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¡Hazlo tú!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3573462" y="4241800"/>
            <a:ext cx="1997075" cy="617537"/>
          </a:xfrm>
          <a:prstGeom prst="roundRect">
            <a:avLst>
              <a:gd name="adj" fmla="val 10800"/>
            </a:avLst>
          </a:prstGeom>
          <a:solidFill>
            <a:srgbClr val="F4E482"/>
          </a:solidFill>
          <a:ln>
            <a:noFill/>
          </a:ln>
          <a:effectLst>
            <a:outerShdw blurRad="63500" dist="38100" dir="7680033">
              <a:srgbClr val="000000">
                <a:alpha val="4666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4294967295"/>
          </p:nvPr>
        </p:nvSpPr>
        <p:spPr>
          <a:xfrm>
            <a:off x="3573462" y="4318000"/>
            <a:ext cx="199707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TERMINASTE TODOS LOS JUEGOS?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1931987" y="3303587"/>
            <a:ext cx="4205287" cy="17256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Sigue la secuencia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4103687" y="1285875"/>
            <a:ext cx="798512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8474075" y="4357687"/>
            <a:ext cx="488950" cy="43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darken" extrusionOk="0"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none" extrusionOk="0">
                <a:moveTo>
                  <a:pt x="100032" y="60000"/>
                </a:moveTo>
                <a:lnTo>
                  <a:pt x="19968" y="105000"/>
                </a:lnTo>
                <a:lnTo>
                  <a:pt x="1996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2417762" y="723900"/>
            <a:ext cx="6300787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ndrina Solid"/>
              <a:buNone/>
            </a:pPr>
            <a:r>
              <a:rPr lang="en-US" sz="18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Observa la secuencia y selecciona el elemento que continúa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379537"/>
            <a:ext cx="1454150" cy="145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0537" y="1397000"/>
            <a:ext cx="1441450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1987" y="1309687"/>
            <a:ext cx="1454150" cy="145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7412" y="1309687"/>
            <a:ext cx="1439862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6438900" y="1181100"/>
            <a:ext cx="1831975" cy="18526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7762" y="3471862"/>
            <a:ext cx="1455737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1475" y="3471862"/>
            <a:ext cx="1439862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935037" y="2901950"/>
            <a:ext cx="62992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ndrina Solid"/>
              <a:buNone/>
            </a:pPr>
            <a:r>
              <a:rPr lang="en-US" sz="18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¿Cuál elemento continúa?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2203450" y="3378200"/>
            <a:ext cx="4205287" cy="17256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667500" y="860425"/>
            <a:ext cx="1831975" cy="185102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Sigue la secuencia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8474075" y="4357687"/>
            <a:ext cx="488950" cy="43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darken" extrusionOk="0"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none" extrusionOk="0">
                <a:moveTo>
                  <a:pt x="100032" y="60000"/>
                </a:moveTo>
                <a:lnTo>
                  <a:pt x="19968" y="105000"/>
                </a:lnTo>
                <a:lnTo>
                  <a:pt x="1996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87" y="681037"/>
            <a:ext cx="1987550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350" y="860425"/>
            <a:ext cx="1793875" cy="17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715962"/>
            <a:ext cx="1987550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287" y="3351212"/>
            <a:ext cx="1792287" cy="17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1537" y="874712"/>
            <a:ext cx="1792287" cy="17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5600" y="3378200"/>
            <a:ext cx="1741487" cy="1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7046912" y="871537"/>
            <a:ext cx="1830387" cy="185102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2654300" y="3417887"/>
            <a:ext cx="4206875" cy="17256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2578100" y="158750"/>
            <a:ext cx="62992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Sigue la secuencia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8474075" y="4368800"/>
            <a:ext cx="488950" cy="43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darken" extrusionOk="0"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none" extrusionOk="0">
                <a:moveTo>
                  <a:pt x="100032" y="60000"/>
                </a:moveTo>
                <a:lnTo>
                  <a:pt x="19968" y="105000"/>
                </a:lnTo>
                <a:lnTo>
                  <a:pt x="1996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37" y="1000125"/>
            <a:ext cx="1201737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3100" y="1000125"/>
            <a:ext cx="1565275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3637" y="1036637"/>
            <a:ext cx="1201737" cy="1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375" y="3478212"/>
            <a:ext cx="977900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312" y="1000125"/>
            <a:ext cx="1566862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6150" y="3513137"/>
            <a:ext cx="1204912" cy="14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7138987" y="858837"/>
            <a:ext cx="1831975" cy="18526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Sigue la secuencia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8474075" y="4357687"/>
            <a:ext cx="488950" cy="43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darken" extrusionOk="0"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none" extrusionOk="0">
                <a:moveTo>
                  <a:pt x="100032" y="60000"/>
                </a:moveTo>
                <a:lnTo>
                  <a:pt x="19968" y="105000"/>
                </a:lnTo>
                <a:lnTo>
                  <a:pt x="1996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1128712"/>
            <a:ext cx="1295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250" y="1168400"/>
            <a:ext cx="1163637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8000" y="1014412"/>
            <a:ext cx="1550987" cy="154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8900" y="985837"/>
            <a:ext cx="1550987" cy="1541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2368550" y="3071812"/>
            <a:ext cx="4205287" cy="17256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6562" y="1157287"/>
            <a:ext cx="1296987" cy="12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2362" y="3224212"/>
            <a:ext cx="1298575" cy="12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3098800"/>
            <a:ext cx="1550987" cy="154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6337" y="3224212"/>
            <a:ext cx="1163637" cy="122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7138987" y="858837"/>
            <a:ext cx="1831975" cy="18526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Sigue la secuencia</a:t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8474075" y="4357687"/>
            <a:ext cx="488950" cy="43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darken" extrusionOk="0">
                <a:moveTo>
                  <a:pt x="100032" y="60000"/>
                </a:moveTo>
                <a:lnTo>
                  <a:pt x="19968" y="15000"/>
                </a:lnTo>
                <a:lnTo>
                  <a:pt x="19968" y="105000"/>
                </a:lnTo>
                <a:close/>
              </a:path>
              <a:path w="120000" h="120000" fill="none" extrusionOk="0">
                <a:moveTo>
                  <a:pt x="100032" y="60000"/>
                </a:moveTo>
                <a:lnTo>
                  <a:pt x="19968" y="105000"/>
                </a:lnTo>
                <a:lnTo>
                  <a:pt x="1996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2" y="1128712"/>
            <a:ext cx="1263650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687" y="919162"/>
            <a:ext cx="1636712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 b="18019"/>
          <a:stretch/>
        </p:blipFill>
        <p:spPr>
          <a:xfrm>
            <a:off x="2720975" y="1030287"/>
            <a:ext cx="1636712" cy="134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1068387"/>
            <a:ext cx="1263650" cy="12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8312" y="881062"/>
            <a:ext cx="1636712" cy="163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2532062" y="3281362"/>
            <a:ext cx="4205287" cy="17256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E87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2087" y="3529012"/>
            <a:ext cx="1265237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9512" y="3319462"/>
            <a:ext cx="1636712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 b="18019"/>
          <a:stretch/>
        </p:blipFill>
        <p:spPr>
          <a:xfrm>
            <a:off x="5184775" y="3449637"/>
            <a:ext cx="1636712" cy="134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180975" y="1187450"/>
            <a:ext cx="8269287" cy="11652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412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2532062" y="79375"/>
            <a:ext cx="63007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¡Hazlo tú!</a:t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8450262" y="4572000"/>
            <a:ext cx="531812" cy="492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1642" y="60000"/>
                </a:moveTo>
                <a:lnTo>
                  <a:pt x="18358" y="15000"/>
                </a:lnTo>
                <a:lnTo>
                  <a:pt x="18358" y="105000"/>
                </a:lnTo>
                <a:close/>
              </a:path>
              <a:path w="120000" h="120000" fill="darken" extrusionOk="0">
                <a:moveTo>
                  <a:pt x="101642" y="60000"/>
                </a:moveTo>
                <a:lnTo>
                  <a:pt x="18358" y="15000"/>
                </a:lnTo>
                <a:lnTo>
                  <a:pt x="18358" y="105000"/>
                </a:lnTo>
                <a:close/>
              </a:path>
              <a:path w="120000" h="120000" fill="none" extrusionOk="0">
                <a:moveTo>
                  <a:pt x="101642" y="60000"/>
                </a:moveTo>
                <a:lnTo>
                  <a:pt x="18358" y="105000"/>
                </a:lnTo>
                <a:lnTo>
                  <a:pt x="1835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B27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2417762" y="723900"/>
            <a:ext cx="6300787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ndrina Solid"/>
              <a:buNone/>
            </a:pPr>
            <a:r>
              <a:rPr lang="en-US" sz="1800" b="0" i="0" u="non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Observa el patrón y selecciona los elementos para continuar</a:t>
            </a:r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1237"/>
            <a:ext cx="1516062" cy="151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987" y="1095375"/>
            <a:ext cx="1341437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787" y="1052512"/>
            <a:ext cx="1450975" cy="14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0125" y="1084262"/>
            <a:ext cx="1339850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825" y="1084262"/>
            <a:ext cx="14509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1724025" y="2835275"/>
            <a:ext cx="5181600" cy="19827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475" y="3055937"/>
            <a:ext cx="1517650" cy="151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2012" y="3141662"/>
            <a:ext cx="1341437" cy="137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250" y="2527300"/>
            <a:ext cx="2663825" cy="2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_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Presentación en pantalla (16:9)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DM Sans</vt:lpstr>
      <vt:lpstr>Londrina Solid</vt:lpstr>
      <vt:lpstr>7_#StayAtHome Games by Slidesgo</vt:lpstr>
      <vt:lpstr>1_#StayAtHome Games by Slidesgo</vt:lpstr>
      <vt:lpstr>8_#StayAtHome Games by Slidesgo</vt:lpstr>
      <vt:lpstr>9_#StayAtHome Games by Slidesgo</vt:lpstr>
      <vt:lpstr>10_#StayAtHome Games by Slidesgo</vt:lpstr>
      <vt:lpstr>16_#StayAtHome Games by Slidesgo</vt:lpstr>
      <vt:lpstr>Presentación de PowerPoint</vt:lpstr>
      <vt:lpstr>Patrones</vt:lpstr>
      <vt:lpstr>JUEGOS</vt:lpstr>
      <vt:lpstr>Sigue la secuencia</vt:lpstr>
      <vt:lpstr>Sigue la secuencia</vt:lpstr>
      <vt:lpstr>Sigue la secuencia</vt:lpstr>
      <vt:lpstr>Sigue la secuencia</vt:lpstr>
      <vt:lpstr>Sigue la secuencia</vt:lpstr>
      <vt:lpstr>¡Hazlo tú!</vt:lpstr>
      <vt:lpstr>¡Hazlo tú!</vt:lpstr>
      <vt:lpstr>¡Hazlo tú!</vt:lpstr>
      <vt:lpstr>¡Hazlo tú!</vt:lpstr>
      <vt:lpstr>¡Hazlo tú!</vt:lpstr>
      <vt:lpstr>FELICITACIONES!!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JACQUELINE ALVAREZ MORENO</dc:creator>
  <cp:lastModifiedBy>ERIKA JACQUELINE ALVAREZ MORENO</cp:lastModifiedBy>
  <cp:revision>1</cp:revision>
  <dcterms:modified xsi:type="dcterms:W3CDTF">2021-04-09T20:13:29Z</dcterms:modified>
</cp:coreProperties>
</file>